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Nanum Gothic Bold" panose="020B0600000101010101" charset="-127"/>
      <p:regular r:id="rId26"/>
    </p:embeddedFont>
    <p:embeddedFont>
      <p:font typeface="TDTD순고딕" panose="020B0600000101010101" charset="-127"/>
      <p:regular r:id="rId27"/>
    </p:embeddedFont>
    <p:embeddedFont>
      <p:font typeface="TDTD순고딕 Bold" panose="020B0600000101010101" charset="-127"/>
      <p:regular r:id="rId28"/>
    </p:embeddedFont>
    <p:embeddedFont>
      <p:font typeface="TDTD한강고딕" panose="020B0600000101010101" charset="-127"/>
      <p:regular r:id="rId29"/>
    </p:embeddedFont>
    <p:embeddedFont>
      <p:font typeface="ITC Motter Corpus Regular" panose="020B0600000101010101" charset="0"/>
      <p:regular r:id="rId30"/>
    </p:embeddedFont>
    <p:embeddedFont>
      <p:font typeface="Poppins" panose="00000500000000000000" pitchFamily="2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242" autoAdjust="0"/>
  </p:normalViewPr>
  <p:slideViewPr>
    <p:cSldViewPr>
      <p:cViewPr>
        <p:scale>
          <a:sx n="50" d="100"/>
          <a:sy n="50" d="100"/>
        </p:scale>
        <p:origin x="1914" y="8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artlist.io/image-to-image-ai/nano-banana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-629757"/>
            <a:ext cx="17791126" cy="11589158"/>
            <a:chOff x="0" y="0"/>
            <a:chExt cx="23721501" cy="154522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171428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7403" tIns="57403" rIns="57403" bIns="57403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3655665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7403" tIns="57403" rIns="57403" bIns="57403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469094" y="13277231"/>
              <a:ext cx="2174979" cy="217497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117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AutoShape 12"/>
            <p:cNvSpPr/>
            <p:nvPr/>
          </p:nvSpPr>
          <p:spPr>
            <a:xfrm flipV="1">
              <a:off x="18997635" y="12553697"/>
              <a:ext cx="2252595" cy="1647274"/>
            </a:xfrm>
            <a:prstGeom prst="line">
              <a:avLst/>
            </a:prstGeom>
            <a:ln w="4495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" name="Group 13"/>
            <p:cNvGrpSpPr/>
            <p:nvPr/>
          </p:nvGrpSpPr>
          <p:grpSpPr>
            <a:xfrm>
              <a:off x="1741742" y="747018"/>
              <a:ext cx="4114800" cy="1136519"/>
              <a:chOff x="0" y="0"/>
              <a:chExt cx="812800" cy="2244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7403" tIns="57403" rIns="57403" bIns="57403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588425" y="0"/>
              <a:ext cx="2217569" cy="221756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1795" tIns="51795" rIns="51795" bIns="51795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AutoShape 19"/>
            <p:cNvSpPr/>
            <p:nvPr/>
          </p:nvSpPr>
          <p:spPr>
            <a:xfrm flipV="1">
              <a:off x="2936752" y="1377804"/>
              <a:ext cx="2296705" cy="1679531"/>
            </a:xfrm>
            <a:prstGeom prst="line">
              <a:avLst/>
            </a:prstGeom>
            <a:ln w="5619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2039154" y="5017657"/>
            <a:ext cx="321687" cy="32168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E8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241899" y="5017657"/>
            <a:ext cx="321687" cy="32168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047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64378" y="5334041"/>
            <a:ext cx="11159244" cy="122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6"/>
              </a:lnSpc>
            </a:pPr>
            <a:r>
              <a:rPr lang="en-US" sz="7083" spc="-148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타로 기반 메뉴 추천 서비스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70779" y="3420609"/>
            <a:ext cx="9346442" cy="205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0"/>
              </a:lnSpc>
            </a:pPr>
            <a:r>
              <a:rPr lang="en-US" sz="12043">
                <a:solidFill>
                  <a:srgbClr val="B5067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맛점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9201150"/>
            <a:ext cx="3066641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-48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1조 이기성 우주영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6527" y="0"/>
                    </a:moveTo>
                    <a:lnTo>
                      <a:pt x="4679201" y="0"/>
                    </a:lnTo>
                    <a:cubicBezTo>
                      <a:pt x="4682806" y="0"/>
                      <a:pt x="4685729" y="2922"/>
                      <a:pt x="4685729" y="6527"/>
                    </a:cubicBezTo>
                    <a:lnTo>
                      <a:pt x="4685729" y="2571744"/>
                    </a:lnTo>
                    <a:cubicBezTo>
                      <a:pt x="4685729" y="2575349"/>
                      <a:pt x="4682806" y="2578271"/>
                      <a:pt x="4679201" y="2578271"/>
                    </a:cubicBezTo>
                    <a:lnTo>
                      <a:pt x="6527" y="2578271"/>
                    </a:lnTo>
                    <a:cubicBezTo>
                      <a:pt x="2922" y="2578271"/>
                      <a:pt x="0" y="2575349"/>
                      <a:pt x="0" y="2571744"/>
                    </a:cubicBezTo>
                    <a:lnTo>
                      <a:pt x="0" y="6527"/>
                    </a:lnTo>
                    <a:cubicBezTo>
                      <a:pt x="0" y="2922"/>
                      <a:pt x="2922" y="0"/>
                      <a:pt x="65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37630" y="0"/>
                    </a:moveTo>
                    <a:lnTo>
                      <a:pt x="775170" y="0"/>
                    </a:lnTo>
                    <a:cubicBezTo>
                      <a:pt x="785150" y="0"/>
                      <a:pt x="794722" y="3965"/>
                      <a:pt x="801779" y="11021"/>
                    </a:cubicBezTo>
                    <a:cubicBezTo>
                      <a:pt x="808835" y="18078"/>
                      <a:pt x="812800" y="27650"/>
                      <a:pt x="812800" y="37630"/>
                    </a:cubicBezTo>
                    <a:lnTo>
                      <a:pt x="812800" y="186868"/>
                    </a:lnTo>
                    <a:cubicBezTo>
                      <a:pt x="812800" y="196848"/>
                      <a:pt x="808835" y="206419"/>
                      <a:pt x="801779" y="213476"/>
                    </a:cubicBezTo>
                    <a:cubicBezTo>
                      <a:pt x="794722" y="220533"/>
                      <a:pt x="785150" y="224498"/>
                      <a:pt x="775170" y="224498"/>
                    </a:cubicBezTo>
                    <a:lnTo>
                      <a:pt x="37630" y="224498"/>
                    </a:lnTo>
                    <a:cubicBezTo>
                      <a:pt x="27650" y="224498"/>
                      <a:pt x="18078" y="220533"/>
                      <a:pt x="11021" y="213476"/>
                    </a:cubicBezTo>
                    <a:cubicBezTo>
                      <a:pt x="3965" y="206419"/>
                      <a:pt x="0" y="196848"/>
                      <a:pt x="0" y="186868"/>
                    </a:cubicBezTo>
                    <a:lnTo>
                      <a:pt x="0" y="37630"/>
                    </a:lnTo>
                    <a:cubicBezTo>
                      <a:pt x="0" y="27650"/>
                      <a:pt x="3965" y="18078"/>
                      <a:pt x="11021" y="11021"/>
                    </a:cubicBezTo>
                    <a:cubicBezTo>
                      <a:pt x="18078" y="3965"/>
                      <a:pt x="27650" y="0"/>
                      <a:pt x="37630" y="0"/>
                    </a:cubicBez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3099591"/>
            <a:ext cx="16230600" cy="6793965"/>
            <a:chOff x="0" y="0"/>
            <a:chExt cx="7096019" cy="29703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96019" cy="2970322"/>
            </a:xfrm>
            <a:custGeom>
              <a:avLst/>
              <a:gdLst/>
              <a:ahLst/>
              <a:cxnLst/>
              <a:rect l="l" t="t" r="r" b="b"/>
              <a:pathLst>
                <a:path w="7096019" h="2970322">
                  <a:moveTo>
                    <a:pt x="9540" y="0"/>
                  </a:moveTo>
                  <a:lnTo>
                    <a:pt x="7086479" y="0"/>
                  </a:lnTo>
                  <a:cubicBezTo>
                    <a:pt x="7091748" y="0"/>
                    <a:pt x="7096019" y="4271"/>
                    <a:pt x="7096019" y="9540"/>
                  </a:cubicBezTo>
                  <a:lnTo>
                    <a:pt x="7096019" y="2960782"/>
                  </a:lnTo>
                  <a:cubicBezTo>
                    <a:pt x="7096019" y="2963312"/>
                    <a:pt x="7095013" y="2965738"/>
                    <a:pt x="7093224" y="2967527"/>
                  </a:cubicBezTo>
                  <a:cubicBezTo>
                    <a:pt x="7091435" y="2969316"/>
                    <a:pt x="7089009" y="2970322"/>
                    <a:pt x="7086479" y="2970322"/>
                  </a:cubicBezTo>
                  <a:lnTo>
                    <a:pt x="9540" y="2970322"/>
                  </a:lnTo>
                  <a:cubicBezTo>
                    <a:pt x="4271" y="2970322"/>
                    <a:pt x="0" y="2966050"/>
                    <a:pt x="0" y="2960782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096019" cy="3017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2675060"/>
            <a:ext cx="3043053" cy="735183"/>
            <a:chOff x="0" y="0"/>
            <a:chExt cx="801463" cy="1936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1463" cy="193629"/>
            </a:xfrm>
            <a:custGeom>
              <a:avLst/>
              <a:gdLst/>
              <a:ahLst/>
              <a:cxnLst/>
              <a:rect l="l" t="t" r="r" b="b"/>
              <a:pathLst>
                <a:path w="801463" h="193629">
                  <a:moveTo>
                    <a:pt x="33074" y="0"/>
                  </a:moveTo>
                  <a:lnTo>
                    <a:pt x="768389" y="0"/>
                  </a:lnTo>
                  <a:cubicBezTo>
                    <a:pt x="777161" y="0"/>
                    <a:pt x="785573" y="3485"/>
                    <a:pt x="791776" y="9687"/>
                  </a:cubicBezTo>
                  <a:cubicBezTo>
                    <a:pt x="797978" y="15890"/>
                    <a:pt x="801463" y="24302"/>
                    <a:pt x="801463" y="33074"/>
                  </a:cubicBezTo>
                  <a:lnTo>
                    <a:pt x="801463" y="160555"/>
                  </a:lnTo>
                  <a:cubicBezTo>
                    <a:pt x="801463" y="178821"/>
                    <a:pt x="786655" y="193629"/>
                    <a:pt x="768389" y="193629"/>
                  </a:cubicBezTo>
                  <a:lnTo>
                    <a:pt x="33074" y="193629"/>
                  </a:lnTo>
                  <a:cubicBezTo>
                    <a:pt x="24302" y="193629"/>
                    <a:pt x="15890" y="190144"/>
                    <a:pt x="9687" y="183942"/>
                  </a:cubicBezTo>
                  <a:cubicBezTo>
                    <a:pt x="3485" y="177739"/>
                    <a:pt x="0" y="169327"/>
                    <a:pt x="0" y="160555"/>
                  </a:cubicBezTo>
                  <a:lnTo>
                    <a:pt x="0" y="33074"/>
                  </a:lnTo>
                  <a:cubicBezTo>
                    <a:pt x="0" y="24302"/>
                    <a:pt x="3485" y="15890"/>
                    <a:pt x="9687" y="9687"/>
                  </a:cubicBezTo>
                  <a:cubicBezTo>
                    <a:pt x="15890" y="3485"/>
                    <a:pt x="24302" y="0"/>
                    <a:pt x="33074" y="0"/>
                  </a:cubicBezTo>
                  <a:close/>
                </a:path>
              </a:pathLst>
            </a:custGeom>
            <a:solidFill>
              <a:srgbClr val="BE117B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01463" cy="25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마이페이지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(웹)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  <p:sp>
        <p:nvSpPr>
          <p:cNvPr id="22" name="Freeform 22"/>
          <p:cNvSpPr/>
          <p:nvPr/>
        </p:nvSpPr>
        <p:spPr>
          <a:xfrm>
            <a:off x="2660671" y="3551753"/>
            <a:ext cx="7802455" cy="6154186"/>
          </a:xfrm>
          <a:custGeom>
            <a:avLst/>
            <a:gdLst/>
            <a:ahLst/>
            <a:cxnLst/>
            <a:rect l="l" t="t" r="r" b="b"/>
            <a:pathLst>
              <a:path w="7802455" h="6154186">
                <a:moveTo>
                  <a:pt x="0" y="0"/>
                </a:moveTo>
                <a:lnTo>
                  <a:pt x="7802455" y="0"/>
                </a:lnTo>
                <a:lnTo>
                  <a:pt x="7802455" y="6154186"/>
                </a:lnTo>
                <a:lnTo>
                  <a:pt x="0" y="615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359374" y="5299447"/>
            <a:ext cx="5176026" cy="905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유저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정보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알러지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/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선호음식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</a:t>
            </a:r>
          </a:p>
          <a:p>
            <a:pPr algn="l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메뉴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추천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이력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조회</a:t>
            </a:r>
            <a:endParaRPr lang="en-US" sz="26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359374" y="6269694"/>
            <a:ext cx="4795026" cy="905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회원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프로필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수정</a:t>
            </a:r>
            <a:endParaRPr lang="en-US" sz="26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(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프로필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사진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비밀번호</a:t>
            </a:r>
            <a:r>
              <a:rPr lang="en-US" sz="26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3042651"/>
            <a:ext cx="16230600" cy="6793965"/>
            <a:chOff x="0" y="0"/>
            <a:chExt cx="7096019" cy="29703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96019" cy="2970322"/>
            </a:xfrm>
            <a:custGeom>
              <a:avLst/>
              <a:gdLst/>
              <a:ahLst/>
              <a:cxnLst/>
              <a:rect l="l" t="t" r="r" b="b"/>
              <a:pathLst>
                <a:path w="7096019" h="2970322">
                  <a:moveTo>
                    <a:pt x="9540" y="0"/>
                  </a:moveTo>
                  <a:lnTo>
                    <a:pt x="7086479" y="0"/>
                  </a:lnTo>
                  <a:cubicBezTo>
                    <a:pt x="7091748" y="0"/>
                    <a:pt x="7096019" y="4271"/>
                    <a:pt x="7096019" y="9540"/>
                  </a:cubicBezTo>
                  <a:lnTo>
                    <a:pt x="7096019" y="2960782"/>
                  </a:lnTo>
                  <a:cubicBezTo>
                    <a:pt x="7096019" y="2963312"/>
                    <a:pt x="7095013" y="2965738"/>
                    <a:pt x="7093224" y="2967527"/>
                  </a:cubicBezTo>
                  <a:cubicBezTo>
                    <a:pt x="7091435" y="2969316"/>
                    <a:pt x="7089009" y="2970322"/>
                    <a:pt x="7086479" y="2970322"/>
                  </a:cubicBezTo>
                  <a:lnTo>
                    <a:pt x="9540" y="2970322"/>
                  </a:lnTo>
                  <a:cubicBezTo>
                    <a:pt x="4271" y="2970322"/>
                    <a:pt x="0" y="2966050"/>
                    <a:pt x="0" y="2960782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096019" cy="3017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(웹)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90888" y="3721856"/>
            <a:ext cx="7853112" cy="5536444"/>
          </a:xfrm>
          <a:custGeom>
            <a:avLst/>
            <a:gdLst/>
            <a:ahLst/>
            <a:cxnLst/>
            <a:rect l="l" t="t" r="r" b="b"/>
            <a:pathLst>
              <a:path w="7853112" h="5536444">
                <a:moveTo>
                  <a:pt x="0" y="0"/>
                </a:moveTo>
                <a:lnTo>
                  <a:pt x="7853112" y="0"/>
                </a:lnTo>
                <a:lnTo>
                  <a:pt x="7853112" y="5536444"/>
                </a:lnTo>
                <a:lnTo>
                  <a:pt x="0" y="553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377170" y="3721856"/>
            <a:ext cx="7445493" cy="5536444"/>
          </a:xfrm>
          <a:custGeom>
            <a:avLst/>
            <a:gdLst/>
            <a:ahLst/>
            <a:cxnLst/>
            <a:rect l="l" t="t" r="r" b="b"/>
            <a:pathLst>
              <a:path w="7445493" h="5536444">
                <a:moveTo>
                  <a:pt x="0" y="0"/>
                </a:moveTo>
                <a:lnTo>
                  <a:pt x="7445493" y="0"/>
                </a:lnTo>
                <a:lnTo>
                  <a:pt x="7445493" y="5536444"/>
                </a:lnTo>
                <a:lnTo>
                  <a:pt x="0" y="5536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" r="-158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28700" y="2675060"/>
            <a:ext cx="4533163" cy="735183"/>
            <a:chOff x="0" y="0"/>
            <a:chExt cx="1193919" cy="1936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93919" cy="193629"/>
            </a:xfrm>
            <a:custGeom>
              <a:avLst/>
              <a:gdLst/>
              <a:ahLst/>
              <a:cxnLst/>
              <a:rect l="l" t="t" r="r" b="b"/>
              <a:pathLst>
                <a:path w="1193919" h="193629">
                  <a:moveTo>
                    <a:pt x="22202" y="0"/>
                  </a:moveTo>
                  <a:lnTo>
                    <a:pt x="1171718" y="0"/>
                  </a:lnTo>
                  <a:cubicBezTo>
                    <a:pt x="1183979" y="0"/>
                    <a:pt x="1193919" y="9940"/>
                    <a:pt x="1193919" y="22202"/>
                  </a:cubicBezTo>
                  <a:lnTo>
                    <a:pt x="1193919" y="171427"/>
                  </a:lnTo>
                  <a:cubicBezTo>
                    <a:pt x="1193919" y="183688"/>
                    <a:pt x="1183979" y="193629"/>
                    <a:pt x="1171718" y="193629"/>
                  </a:cubicBezTo>
                  <a:lnTo>
                    <a:pt x="22202" y="193629"/>
                  </a:lnTo>
                  <a:cubicBezTo>
                    <a:pt x="16314" y="193629"/>
                    <a:pt x="10666" y="191289"/>
                    <a:pt x="6503" y="187126"/>
                  </a:cubicBezTo>
                  <a:cubicBezTo>
                    <a:pt x="2339" y="182962"/>
                    <a:pt x="0" y="177315"/>
                    <a:pt x="0" y="171427"/>
                  </a:cubicBezTo>
                  <a:lnTo>
                    <a:pt x="0" y="22202"/>
                  </a:lnTo>
                  <a:cubicBezTo>
                    <a:pt x="0" y="9940"/>
                    <a:pt x="9940" y="0"/>
                    <a:pt x="22202" y="0"/>
                  </a:cubicBezTo>
                  <a:close/>
                </a:path>
              </a:pathLst>
            </a:custGeom>
            <a:solidFill>
              <a:srgbClr val="BE117B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193919" cy="25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메뉴 후보 선정 (메뉴 조회)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3042651"/>
            <a:ext cx="16230600" cy="6793965"/>
            <a:chOff x="0" y="0"/>
            <a:chExt cx="7096019" cy="29703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96019" cy="2970322"/>
            </a:xfrm>
            <a:custGeom>
              <a:avLst/>
              <a:gdLst/>
              <a:ahLst/>
              <a:cxnLst/>
              <a:rect l="l" t="t" r="r" b="b"/>
              <a:pathLst>
                <a:path w="7096019" h="2970322">
                  <a:moveTo>
                    <a:pt x="9540" y="0"/>
                  </a:moveTo>
                  <a:lnTo>
                    <a:pt x="7086479" y="0"/>
                  </a:lnTo>
                  <a:cubicBezTo>
                    <a:pt x="7091748" y="0"/>
                    <a:pt x="7096019" y="4271"/>
                    <a:pt x="7096019" y="9540"/>
                  </a:cubicBezTo>
                  <a:lnTo>
                    <a:pt x="7096019" y="2960782"/>
                  </a:lnTo>
                  <a:cubicBezTo>
                    <a:pt x="7096019" y="2963312"/>
                    <a:pt x="7095013" y="2965738"/>
                    <a:pt x="7093224" y="2967527"/>
                  </a:cubicBezTo>
                  <a:cubicBezTo>
                    <a:pt x="7091435" y="2969316"/>
                    <a:pt x="7089009" y="2970322"/>
                    <a:pt x="7086479" y="2970322"/>
                  </a:cubicBezTo>
                  <a:lnTo>
                    <a:pt x="9540" y="2970322"/>
                  </a:lnTo>
                  <a:cubicBezTo>
                    <a:pt x="4271" y="2970322"/>
                    <a:pt x="0" y="2966050"/>
                    <a:pt x="0" y="2960782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096019" cy="3017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76432" y="4466313"/>
            <a:ext cx="6820399" cy="3018361"/>
          </a:xfrm>
          <a:custGeom>
            <a:avLst/>
            <a:gdLst/>
            <a:ahLst/>
            <a:cxnLst/>
            <a:rect l="l" t="t" r="r" b="b"/>
            <a:pathLst>
              <a:path w="6820399" h="3018361">
                <a:moveTo>
                  <a:pt x="0" y="0"/>
                </a:moveTo>
                <a:lnTo>
                  <a:pt x="6820399" y="0"/>
                </a:lnTo>
                <a:lnTo>
                  <a:pt x="6820399" y="3018361"/>
                </a:lnTo>
                <a:lnTo>
                  <a:pt x="0" y="3018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37" t="-215816" r="-53909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28700" y="2675060"/>
            <a:ext cx="4533163" cy="735183"/>
            <a:chOff x="0" y="0"/>
            <a:chExt cx="1193919" cy="19362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93919" cy="193629"/>
            </a:xfrm>
            <a:custGeom>
              <a:avLst/>
              <a:gdLst/>
              <a:ahLst/>
              <a:cxnLst/>
              <a:rect l="l" t="t" r="r" b="b"/>
              <a:pathLst>
                <a:path w="1193919" h="193629">
                  <a:moveTo>
                    <a:pt x="22202" y="0"/>
                  </a:moveTo>
                  <a:lnTo>
                    <a:pt x="1171718" y="0"/>
                  </a:lnTo>
                  <a:cubicBezTo>
                    <a:pt x="1183979" y="0"/>
                    <a:pt x="1193919" y="9940"/>
                    <a:pt x="1193919" y="22202"/>
                  </a:cubicBezTo>
                  <a:lnTo>
                    <a:pt x="1193919" y="171427"/>
                  </a:lnTo>
                  <a:cubicBezTo>
                    <a:pt x="1193919" y="183688"/>
                    <a:pt x="1183979" y="193629"/>
                    <a:pt x="1171718" y="193629"/>
                  </a:cubicBezTo>
                  <a:lnTo>
                    <a:pt x="22202" y="193629"/>
                  </a:lnTo>
                  <a:cubicBezTo>
                    <a:pt x="16314" y="193629"/>
                    <a:pt x="10666" y="191289"/>
                    <a:pt x="6503" y="187126"/>
                  </a:cubicBezTo>
                  <a:cubicBezTo>
                    <a:pt x="2339" y="182962"/>
                    <a:pt x="0" y="177315"/>
                    <a:pt x="0" y="171427"/>
                  </a:cubicBezTo>
                  <a:lnTo>
                    <a:pt x="0" y="22202"/>
                  </a:lnTo>
                  <a:cubicBezTo>
                    <a:pt x="0" y="9940"/>
                    <a:pt x="9940" y="0"/>
                    <a:pt x="22202" y="0"/>
                  </a:cubicBezTo>
                  <a:close/>
                </a:path>
              </a:pathLst>
            </a:custGeom>
            <a:solidFill>
              <a:srgbClr val="BE117B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93919" cy="25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메뉴 후보 선정 (메뉴 조회)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644910" y="6826778"/>
            <a:ext cx="3532501" cy="770763"/>
            <a:chOff x="0" y="0"/>
            <a:chExt cx="930371" cy="20299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30371" cy="202999"/>
            </a:xfrm>
            <a:custGeom>
              <a:avLst/>
              <a:gdLst/>
              <a:ahLst/>
              <a:cxnLst/>
              <a:rect l="l" t="t" r="r" b="b"/>
              <a:pathLst>
                <a:path w="930371" h="202999">
                  <a:moveTo>
                    <a:pt x="0" y="0"/>
                  </a:moveTo>
                  <a:lnTo>
                    <a:pt x="930371" y="0"/>
                  </a:lnTo>
                  <a:lnTo>
                    <a:pt x="930371" y="202999"/>
                  </a:lnTo>
                  <a:lnTo>
                    <a:pt x="0" y="202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50671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30371" cy="250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9144000" y="3623583"/>
            <a:ext cx="7323576" cy="5393920"/>
          </a:xfrm>
          <a:custGeom>
            <a:avLst/>
            <a:gdLst/>
            <a:ahLst/>
            <a:cxnLst/>
            <a:rect l="l" t="t" r="r" b="b"/>
            <a:pathLst>
              <a:path w="7323576" h="5393920">
                <a:moveTo>
                  <a:pt x="0" y="0"/>
                </a:moveTo>
                <a:lnTo>
                  <a:pt x="7323576" y="0"/>
                </a:lnTo>
                <a:lnTo>
                  <a:pt x="7323576" y="5393920"/>
                </a:lnTo>
                <a:lnTo>
                  <a:pt x="0" y="539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(웹)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3042651"/>
            <a:ext cx="16230600" cy="6793965"/>
            <a:chOff x="0" y="0"/>
            <a:chExt cx="7096019" cy="29703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96019" cy="2970322"/>
            </a:xfrm>
            <a:custGeom>
              <a:avLst/>
              <a:gdLst/>
              <a:ahLst/>
              <a:cxnLst/>
              <a:rect l="l" t="t" r="r" b="b"/>
              <a:pathLst>
                <a:path w="7096019" h="2970322">
                  <a:moveTo>
                    <a:pt x="9540" y="0"/>
                  </a:moveTo>
                  <a:lnTo>
                    <a:pt x="7086479" y="0"/>
                  </a:lnTo>
                  <a:cubicBezTo>
                    <a:pt x="7091748" y="0"/>
                    <a:pt x="7096019" y="4271"/>
                    <a:pt x="7096019" y="9540"/>
                  </a:cubicBezTo>
                  <a:lnTo>
                    <a:pt x="7096019" y="2960782"/>
                  </a:lnTo>
                  <a:cubicBezTo>
                    <a:pt x="7096019" y="2963312"/>
                    <a:pt x="7095013" y="2965738"/>
                    <a:pt x="7093224" y="2967527"/>
                  </a:cubicBezTo>
                  <a:cubicBezTo>
                    <a:pt x="7091435" y="2969316"/>
                    <a:pt x="7089009" y="2970322"/>
                    <a:pt x="7086479" y="2970322"/>
                  </a:cubicBezTo>
                  <a:lnTo>
                    <a:pt x="9540" y="2970322"/>
                  </a:lnTo>
                  <a:cubicBezTo>
                    <a:pt x="4271" y="2970322"/>
                    <a:pt x="0" y="2966050"/>
                    <a:pt x="0" y="2960782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096019" cy="3017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2675060"/>
            <a:ext cx="4533163" cy="735183"/>
            <a:chOff x="0" y="0"/>
            <a:chExt cx="1193919" cy="1936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3919" cy="193629"/>
            </a:xfrm>
            <a:custGeom>
              <a:avLst/>
              <a:gdLst/>
              <a:ahLst/>
              <a:cxnLst/>
              <a:rect l="l" t="t" r="r" b="b"/>
              <a:pathLst>
                <a:path w="1193919" h="193629">
                  <a:moveTo>
                    <a:pt x="22202" y="0"/>
                  </a:moveTo>
                  <a:lnTo>
                    <a:pt x="1171718" y="0"/>
                  </a:lnTo>
                  <a:cubicBezTo>
                    <a:pt x="1183979" y="0"/>
                    <a:pt x="1193919" y="9940"/>
                    <a:pt x="1193919" y="22202"/>
                  </a:cubicBezTo>
                  <a:lnTo>
                    <a:pt x="1193919" y="171427"/>
                  </a:lnTo>
                  <a:cubicBezTo>
                    <a:pt x="1193919" y="183688"/>
                    <a:pt x="1183979" y="193629"/>
                    <a:pt x="1171718" y="193629"/>
                  </a:cubicBezTo>
                  <a:lnTo>
                    <a:pt x="22202" y="193629"/>
                  </a:lnTo>
                  <a:cubicBezTo>
                    <a:pt x="16314" y="193629"/>
                    <a:pt x="10666" y="191289"/>
                    <a:pt x="6503" y="187126"/>
                  </a:cubicBezTo>
                  <a:cubicBezTo>
                    <a:pt x="2339" y="182962"/>
                    <a:pt x="0" y="177315"/>
                    <a:pt x="0" y="171427"/>
                  </a:cubicBezTo>
                  <a:lnTo>
                    <a:pt x="0" y="22202"/>
                  </a:lnTo>
                  <a:cubicBezTo>
                    <a:pt x="0" y="9940"/>
                    <a:pt x="9940" y="0"/>
                    <a:pt x="22202" y="0"/>
                  </a:cubicBezTo>
                  <a:close/>
                </a:path>
              </a:pathLst>
            </a:custGeom>
            <a:solidFill>
              <a:srgbClr val="BE117B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193919" cy="25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메뉴 후보 선정 (메뉴 조회)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456804" y="3741600"/>
            <a:ext cx="5932524" cy="3502159"/>
          </a:xfrm>
          <a:custGeom>
            <a:avLst/>
            <a:gdLst/>
            <a:ahLst/>
            <a:cxnLst/>
            <a:rect l="l" t="t" r="r" b="b"/>
            <a:pathLst>
              <a:path w="5932524" h="3502159">
                <a:moveTo>
                  <a:pt x="0" y="0"/>
                </a:moveTo>
                <a:lnTo>
                  <a:pt x="5932524" y="0"/>
                </a:lnTo>
                <a:lnTo>
                  <a:pt x="5932524" y="3502159"/>
                </a:lnTo>
                <a:lnTo>
                  <a:pt x="0" y="3502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9" r="-1783" b="-53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746289" y="3741600"/>
            <a:ext cx="5162665" cy="5588812"/>
          </a:xfrm>
          <a:custGeom>
            <a:avLst/>
            <a:gdLst/>
            <a:ahLst/>
            <a:cxnLst/>
            <a:rect l="l" t="t" r="r" b="b"/>
            <a:pathLst>
              <a:path w="5162665" h="5588812">
                <a:moveTo>
                  <a:pt x="0" y="0"/>
                </a:moveTo>
                <a:lnTo>
                  <a:pt x="5162665" y="0"/>
                </a:lnTo>
                <a:lnTo>
                  <a:pt x="5162665" y="5588813"/>
                </a:lnTo>
                <a:lnTo>
                  <a:pt x="0" y="5588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56804" y="7700065"/>
            <a:ext cx="5932524" cy="1630348"/>
          </a:xfrm>
          <a:custGeom>
            <a:avLst/>
            <a:gdLst/>
            <a:ahLst/>
            <a:cxnLst/>
            <a:rect l="l" t="t" r="r" b="b"/>
            <a:pathLst>
              <a:path w="5932524" h="1630348">
                <a:moveTo>
                  <a:pt x="0" y="0"/>
                </a:moveTo>
                <a:lnTo>
                  <a:pt x="5932524" y="0"/>
                </a:lnTo>
                <a:lnTo>
                  <a:pt x="5932524" y="1630348"/>
                </a:lnTo>
                <a:lnTo>
                  <a:pt x="0" y="1630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783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(웹)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01734" y="4500562"/>
            <a:ext cx="4585670" cy="2155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자동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완성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기능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검색창에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원하는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메뉴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검색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(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초성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검색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가능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메뉴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리스트에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없다면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메뉴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추가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가능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363043" y="3839790"/>
            <a:ext cx="3019957" cy="504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메뉴</a:t>
            </a:r>
            <a:r>
              <a:rPr lang="en-US" sz="2999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검색</a:t>
            </a:r>
            <a:r>
              <a:rPr lang="en-US" sz="2999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기능</a:t>
            </a:r>
            <a:endParaRPr lang="en-US" sz="2999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3042651"/>
            <a:ext cx="16230600" cy="6793965"/>
            <a:chOff x="0" y="0"/>
            <a:chExt cx="7096019" cy="29703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96019" cy="2970322"/>
            </a:xfrm>
            <a:custGeom>
              <a:avLst/>
              <a:gdLst/>
              <a:ahLst/>
              <a:cxnLst/>
              <a:rect l="l" t="t" r="r" b="b"/>
              <a:pathLst>
                <a:path w="7096019" h="2970322">
                  <a:moveTo>
                    <a:pt x="9540" y="0"/>
                  </a:moveTo>
                  <a:lnTo>
                    <a:pt x="7086479" y="0"/>
                  </a:lnTo>
                  <a:cubicBezTo>
                    <a:pt x="7091748" y="0"/>
                    <a:pt x="7096019" y="4271"/>
                    <a:pt x="7096019" y="9540"/>
                  </a:cubicBezTo>
                  <a:lnTo>
                    <a:pt x="7096019" y="2960782"/>
                  </a:lnTo>
                  <a:cubicBezTo>
                    <a:pt x="7096019" y="2963312"/>
                    <a:pt x="7095013" y="2965738"/>
                    <a:pt x="7093224" y="2967527"/>
                  </a:cubicBezTo>
                  <a:cubicBezTo>
                    <a:pt x="7091435" y="2969316"/>
                    <a:pt x="7089009" y="2970322"/>
                    <a:pt x="7086479" y="2970322"/>
                  </a:cubicBezTo>
                  <a:lnTo>
                    <a:pt x="9540" y="2970322"/>
                  </a:lnTo>
                  <a:cubicBezTo>
                    <a:pt x="4271" y="2970322"/>
                    <a:pt x="0" y="2966050"/>
                    <a:pt x="0" y="2960782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096019" cy="3017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2675060"/>
            <a:ext cx="4112569" cy="735183"/>
            <a:chOff x="0" y="0"/>
            <a:chExt cx="1083146" cy="1936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83146" cy="193629"/>
            </a:xfrm>
            <a:custGeom>
              <a:avLst/>
              <a:gdLst/>
              <a:ahLst/>
              <a:cxnLst/>
              <a:rect l="l" t="t" r="r" b="b"/>
              <a:pathLst>
                <a:path w="1083146" h="193629">
                  <a:moveTo>
                    <a:pt x="24473" y="0"/>
                  </a:moveTo>
                  <a:lnTo>
                    <a:pt x="1058673" y="0"/>
                  </a:lnTo>
                  <a:cubicBezTo>
                    <a:pt x="1065164" y="0"/>
                    <a:pt x="1071388" y="2578"/>
                    <a:pt x="1075978" y="7168"/>
                  </a:cubicBezTo>
                  <a:cubicBezTo>
                    <a:pt x="1080567" y="11757"/>
                    <a:pt x="1083146" y="17982"/>
                    <a:pt x="1083146" y="24473"/>
                  </a:cubicBezTo>
                  <a:lnTo>
                    <a:pt x="1083146" y="169156"/>
                  </a:lnTo>
                  <a:cubicBezTo>
                    <a:pt x="1083146" y="182672"/>
                    <a:pt x="1072189" y="193629"/>
                    <a:pt x="1058673" y="193629"/>
                  </a:cubicBezTo>
                  <a:lnTo>
                    <a:pt x="24473" y="193629"/>
                  </a:lnTo>
                  <a:cubicBezTo>
                    <a:pt x="17982" y="193629"/>
                    <a:pt x="11757" y="191050"/>
                    <a:pt x="7168" y="186461"/>
                  </a:cubicBezTo>
                  <a:cubicBezTo>
                    <a:pt x="2578" y="181871"/>
                    <a:pt x="0" y="175647"/>
                    <a:pt x="0" y="169156"/>
                  </a:cubicBezTo>
                  <a:lnTo>
                    <a:pt x="0" y="24473"/>
                  </a:lnTo>
                  <a:cubicBezTo>
                    <a:pt x="0" y="17982"/>
                    <a:pt x="2578" y="11757"/>
                    <a:pt x="7168" y="7168"/>
                  </a:cubicBezTo>
                  <a:cubicBezTo>
                    <a:pt x="11757" y="2578"/>
                    <a:pt x="17982" y="0"/>
                    <a:pt x="24473" y="0"/>
                  </a:cubicBezTo>
                  <a:close/>
                </a:path>
              </a:pathLst>
            </a:custGeom>
            <a:solidFill>
              <a:srgbClr val="BE117B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83146" cy="25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카드 선택 및 결과 확인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(웹)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452920" y="3174059"/>
            <a:ext cx="3627545" cy="6434669"/>
          </a:xfrm>
          <a:custGeom>
            <a:avLst/>
            <a:gdLst/>
            <a:ahLst/>
            <a:cxnLst/>
            <a:rect l="l" t="t" r="r" b="b"/>
            <a:pathLst>
              <a:path w="3627545" h="6434669">
                <a:moveTo>
                  <a:pt x="0" y="0"/>
                </a:moveTo>
                <a:lnTo>
                  <a:pt x="3627545" y="0"/>
                </a:lnTo>
                <a:lnTo>
                  <a:pt x="3627545" y="6434670"/>
                </a:lnTo>
                <a:lnTo>
                  <a:pt x="0" y="643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53759" y="3591993"/>
            <a:ext cx="8444541" cy="6016736"/>
          </a:xfrm>
          <a:custGeom>
            <a:avLst/>
            <a:gdLst/>
            <a:ahLst/>
            <a:cxnLst/>
            <a:rect l="l" t="t" r="r" b="b"/>
            <a:pathLst>
              <a:path w="8444541" h="6016736">
                <a:moveTo>
                  <a:pt x="0" y="0"/>
                </a:moveTo>
                <a:lnTo>
                  <a:pt x="8444542" y="0"/>
                </a:lnTo>
                <a:lnTo>
                  <a:pt x="8444542" y="6016736"/>
                </a:lnTo>
                <a:lnTo>
                  <a:pt x="0" y="601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2996092"/>
            <a:ext cx="16230600" cy="6262208"/>
            <a:chOff x="0" y="0"/>
            <a:chExt cx="7096019" cy="2737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96019" cy="2737838"/>
            </a:xfrm>
            <a:custGeom>
              <a:avLst/>
              <a:gdLst/>
              <a:ahLst/>
              <a:cxnLst/>
              <a:rect l="l" t="t" r="r" b="b"/>
              <a:pathLst>
                <a:path w="7096019" h="2737838">
                  <a:moveTo>
                    <a:pt x="9540" y="0"/>
                  </a:moveTo>
                  <a:lnTo>
                    <a:pt x="7086479" y="0"/>
                  </a:lnTo>
                  <a:cubicBezTo>
                    <a:pt x="7091748" y="0"/>
                    <a:pt x="7096019" y="4271"/>
                    <a:pt x="7096019" y="9540"/>
                  </a:cubicBezTo>
                  <a:lnTo>
                    <a:pt x="7096019" y="2728298"/>
                  </a:lnTo>
                  <a:cubicBezTo>
                    <a:pt x="7096019" y="2730828"/>
                    <a:pt x="7095013" y="2733254"/>
                    <a:pt x="7093224" y="2735044"/>
                  </a:cubicBezTo>
                  <a:cubicBezTo>
                    <a:pt x="7091435" y="2736833"/>
                    <a:pt x="7089009" y="2737838"/>
                    <a:pt x="7086479" y="2737838"/>
                  </a:cubicBezTo>
                  <a:lnTo>
                    <a:pt x="9540" y="2737838"/>
                  </a:lnTo>
                  <a:cubicBezTo>
                    <a:pt x="4271" y="2737838"/>
                    <a:pt x="0" y="2733567"/>
                    <a:pt x="0" y="2728298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096019" cy="2785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87525" y="3981692"/>
            <a:ext cx="15112950" cy="2323616"/>
          </a:xfrm>
          <a:custGeom>
            <a:avLst/>
            <a:gdLst/>
            <a:ahLst/>
            <a:cxnLst/>
            <a:rect l="l" t="t" r="r" b="b"/>
            <a:pathLst>
              <a:path w="15112950" h="2323616">
                <a:moveTo>
                  <a:pt x="0" y="0"/>
                </a:moveTo>
                <a:lnTo>
                  <a:pt x="15112950" y="0"/>
                </a:lnTo>
                <a:lnTo>
                  <a:pt x="15112950" y="2323616"/>
                </a:lnTo>
                <a:lnTo>
                  <a:pt x="0" y="2323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28700" y="2625981"/>
            <a:ext cx="3043053" cy="740222"/>
            <a:chOff x="0" y="0"/>
            <a:chExt cx="801463" cy="1949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1463" cy="194956"/>
            </a:xfrm>
            <a:custGeom>
              <a:avLst/>
              <a:gdLst/>
              <a:ahLst/>
              <a:cxnLst/>
              <a:rect l="l" t="t" r="r" b="b"/>
              <a:pathLst>
                <a:path w="801463" h="194956">
                  <a:moveTo>
                    <a:pt x="33074" y="0"/>
                  </a:moveTo>
                  <a:lnTo>
                    <a:pt x="768389" y="0"/>
                  </a:lnTo>
                  <a:cubicBezTo>
                    <a:pt x="777161" y="0"/>
                    <a:pt x="785573" y="3485"/>
                    <a:pt x="791776" y="9687"/>
                  </a:cubicBezTo>
                  <a:cubicBezTo>
                    <a:pt x="797978" y="15890"/>
                    <a:pt x="801463" y="24302"/>
                    <a:pt x="801463" y="33074"/>
                  </a:cubicBezTo>
                  <a:lnTo>
                    <a:pt x="801463" y="161882"/>
                  </a:lnTo>
                  <a:cubicBezTo>
                    <a:pt x="801463" y="170654"/>
                    <a:pt x="797978" y="179066"/>
                    <a:pt x="791776" y="185268"/>
                  </a:cubicBezTo>
                  <a:cubicBezTo>
                    <a:pt x="785573" y="191471"/>
                    <a:pt x="777161" y="194956"/>
                    <a:pt x="768389" y="194956"/>
                  </a:cubicBezTo>
                  <a:lnTo>
                    <a:pt x="33074" y="194956"/>
                  </a:lnTo>
                  <a:cubicBezTo>
                    <a:pt x="24302" y="194956"/>
                    <a:pt x="15890" y="191471"/>
                    <a:pt x="9687" y="185268"/>
                  </a:cubicBezTo>
                  <a:cubicBezTo>
                    <a:pt x="3485" y="179066"/>
                    <a:pt x="0" y="170654"/>
                    <a:pt x="0" y="161882"/>
                  </a:cubicBezTo>
                  <a:lnTo>
                    <a:pt x="0" y="33074"/>
                  </a:lnTo>
                  <a:cubicBezTo>
                    <a:pt x="0" y="24302"/>
                    <a:pt x="3485" y="15890"/>
                    <a:pt x="9687" y="9687"/>
                  </a:cubicBezTo>
                  <a:cubicBezTo>
                    <a:pt x="15890" y="3485"/>
                    <a:pt x="24302" y="0"/>
                    <a:pt x="33074" y="0"/>
                  </a:cubicBezTo>
                  <a:close/>
                </a:path>
              </a:pathLst>
            </a:custGeom>
            <a:solidFill>
              <a:srgbClr val="7F90D4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01463" cy="252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사용 데이터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587525" y="6925703"/>
            <a:ext cx="11301259" cy="2020100"/>
          </a:xfrm>
          <a:custGeom>
            <a:avLst/>
            <a:gdLst/>
            <a:ahLst/>
            <a:cxnLst/>
            <a:rect l="l" t="t" r="r" b="b"/>
            <a:pathLst>
              <a:path w="11301259" h="2020100">
                <a:moveTo>
                  <a:pt x="0" y="0"/>
                </a:moveTo>
                <a:lnTo>
                  <a:pt x="11301259" y="0"/>
                </a:lnTo>
                <a:lnTo>
                  <a:pt x="11301259" y="2020100"/>
                </a:lnTo>
                <a:lnTo>
                  <a:pt x="0" y="2020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(AI)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7278" y="3454584"/>
            <a:ext cx="870926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한국국제교류재단_한국음식정보_영문_20240215.csv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7278" y="6400558"/>
            <a:ext cx="870926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card_data.json - https://github.com/topics/tarot-cards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2996092"/>
            <a:ext cx="16230600" cy="6923287"/>
            <a:chOff x="0" y="0"/>
            <a:chExt cx="7096019" cy="30268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96019" cy="3026861"/>
            </a:xfrm>
            <a:custGeom>
              <a:avLst/>
              <a:gdLst/>
              <a:ahLst/>
              <a:cxnLst/>
              <a:rect l="l" t="t" r="r" b="b"/>
              <a:pathLst>
                <a:path w="7096019" h="3026861">
                  <a:moveTo>
                    <a:pt x="9540" y="0"/>
                  </a:moveTo>
                  <a:lnTo>
                    <a:pt x="7086479" y="0"/>
                  </a:lnTo>
                  <a:cubicBezTo>
                    <a:pt x="7091748" y="0"/>
                    <a:pt x="7096019" y="4271"/>
                    <a:pt x="7096019" y="9540"/>
                  </a:cubicBezTo>
                  <a:lnTo>
                    <a:pt x="7096019" y="3017321"/>
                  </a:lnTo>
                  <a:cubicBezTo>
                    <a:pt x="7096019" y="3019852"/>
                    <a:pt x="7095013" y="3022278"/>
                    <a:pt x="7093224" y="3024067"/>
                  </a:cubicBezTo>
                  <a:cubicBezTo>
                    <a:pt x="7091435" y="3025856"/>
                    <a:pt x="7089009" y="3026861"/>
                    <a:pt x="7086479" y="3026861"/>
                  </a:cubicBezTo>
                  <a:lnTo>
                    <a:pt x="9540" y="3026861"/>
                  </a:lnTo>
                  <a:cubicBezTo>
                    <a:pt x="7010" y="3026861"/>
                    <a:pt x="4583" y="3025856"/>
                    <a:pt x="2794" y="3024067"/>
                  </a:cubicBezTo>
                  <a:cubicBezTo>
                    <a:pt x="1005" y="3022278"/>
                    <a:pt x="0" y="3019852"/>
                    <a:pt x="0" y="301732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096019" cy="3074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2625981"/>
            <a:ext cx="3043053" cy="740222"/>
            <a:chOff x="0" y="0"/>
            <a:chExt cx="801463" cy="1949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1463" cy="194956"/>
            </a:xfrm>
            <a:custGeom>
              <a:avLst/>
              <a:gdLst/>
              <a:ahLst/>
              <a:cxnLst/>
              <a:rect l="l" t="t" r="r" b="b"/>
              <a:pathLst>
                <a:path w="801463" h="194956">
                  <a:moveTo>
                    <a:pt x="33074" y="0"/>
                  </a:moveTo>
                  <a:lnTo>
                    <a:pt x="768389" y="0"/>
                  </a:lnTo>
                  <a:cubicBezTo>
                    <a:pt x="777161" y="0"/>
                    <a:pt x="785573" y="3485"/>
                    <a:pt x="791776" y="9687"/>
                  </a:cubicBezTo>
                  <a:cubicBezTo>
                    <a:pt x="797978" y="15890"/>
                    <a:pt x="801463" y="24302"/>
                    <a:pt x="801463" y="33074"/>
                  </a:cubicBezTo>
                  <a:lnTo>
                    <a:pt x="801463" y="161882"/>
                  </a:lnTo>
                  <a:cubicBezTo>
                    <a:pt x="801463" y="170654"/>
                    <a:pt x="797978" y="179066"/>
                    <a:pt x="791776" y="185268"/>
                  </a:cubicBezTo>
                  <a:cubicBezTo>
                    <a:pt x="785573" y="191471"/>
                    <a:pt x="777161" y="194956"/>
                    <a:pt x="768389" y="194956"/>
                  </a:cubicBezTo>
                  <a:lnTo>
                    <a:pt x="33074" y="194956"/>
                  </a:lnTo>
                  <a:cubicBezTo>
                    <a:pt x="24302" y="194956"/>
                    <a:pt x="15890" y="191471"/>
                    <a:pt x="9687" y="185268"/>
                  </a:cubicBezTo>
                  <a:cubicBezTo>
                    <a:pt x="3485" y="179066"/>
                    <a:pt x="0" y="170654"/>
                    <a:pt x="0" y="161882"/>
                  </a:cubicBezTo>
                  <a:lnTo>
                    <a:pt x="0" y="33074"/>
                  </a:lnTo>
                  <a:cubicBezTo>
                    <a:pt x="0" y="24302"/>
                    <a:pt x="3485" y="15890"/>
                    <a:pt x="9687" y="9687"/>
                  </a:cubicBezTo>
                  <a:cubicBezTo>
                    <a:pt x="15890" y="3485"/>
                    <a:pt x="24302" y="0"/>
                    <a:pt x="33074" y="0"/>
                  </a:cubicBezTo>
                  <a:close/>
                </a:path>
              </a:pathLst>
            </a:custGeom>
            <a:solidFill>
              <a:srgbClr val="7F90D4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01463" cy="252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합성 데이터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694600" y="4459883"/>
            <a:ext cx="10728955" cy="893243"/>
          </a:xfrm>
          <a:custGeom>
            <a:avLst/>
            <a:gdLst/>
            <a:ahLst/>
            <a:cxnLst/>
            <a:rect l="l" t="t" r="r" b="b"/>
            <a:pathLst>
              <a:path w="10728955" h="893243">
                <a:moveTo>
                  <a:pt x="0" y="0"/>
                </a:moveTo>
                <a:lnTo>
                  <a:pt x="10728954" y="0"/>
                </a:lnTo>
                <a:lnTo>
                  <a:pt x="10728954" y="893243"/>
                </a:lnTo>
                <a:lnTo>
                  <a:pt x="0" y="89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415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76432" y="4105025"/>
            <a:ext cx="10747122" cy="354858"/>
          </a:xfrm>
          <a:custGeom>
            <a:avLst/>
            <a:gdLst/>
            <a:ahLst/>
            <a:cxnLst/>
            <a:rect l="l" t="t" r="r" b="b"/>
            <a:pathLst>
              <a:path w="10747122" h="354858">
                <a:moveTo>
                  <a:pt x="0" y="0"/>
                </a:moveTo>
                <a:lnTo>
                  <a:pt x="10747122" y="0"/>
                </a:lnTo>
                <a:lnTo>
                  <a:pt x="10747122" y="354858"/>
                </a:lnTo>
                <a:lnTo>
                  <a:pt x="0" y="354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68486" y="6765324"/>
            <a:ext cx="1763481" cy="2954207"/>
          </a:xfrm>
          <a:custGeom>
            <a:avLst/>
            <a:gdLst/>
            <a:ahLst/>
            <a:cxnLst/>
            <a:rect l="l" t="t" r="r" b="b"/>
            <a:pathLst>
              <a:path w="1763481" h="2954207">
                <a:moveTo>
                  <a:pt x="0" y="0"/>
                </a:moveTo>
                <a:lnTo>
                  <a:pt x="1763481" y="0"/>
                </a:lnTo>
                <a:lnTo>
                  <a:pt x="1763481" y="2954207"/>
                </a:lnTo>
                <a:lnTo>
                  <a:pt x="0" y="2954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610634" y="7584214"/>
            <a:ext cx="3026760" cy="1694986"/>
          </a:xfrm>
          <a:custGeom>
            <a:avLst/>
            <a:gdLst/>
            <a:ahLst/>
            <a:cxnLst/>
            <a:rect l="l" t="t" r="r" b="b"/>
            <a:pathLst>
              <a:path w="3026760" h="1694986">
                <a:moveTo>
                  <a:pt x="0" y="0"/>
                </a:moveTo>
                <a:lnTo>
                  <a:pt x="3026760" y="0"/>
                </a:lnTo>
                <a:lnTo>
                  <a:pt x="3026760" y="1694986"/>
                </a:lnTo>
                <a:lnTo>
                  <a:pt x="0" y="1694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94600" y="5715076"/>
            <a:ext cx="10765210" cy="806131"/>
          </a:xfrm>
          <a:custGeom>
            <a:avLst/>
            <a:gdLst/>
            <a:ahLst/>
            <a:cxnLst/>
            <a:rect l="l" t="t" r="r" b="b"/>
            <a:pathLst>
              <a:path w="10765210" h="806131">
                <a:moveTo>
                  <a:pt x="0" y="0"/>
                </a:moveTo>
                <a:lnTo>
                  <a:pt x="10765209" y="0"/>
                </a:lnTo>
                <a:lnTo>
                  <a:pt x="10765209" y="806131"/>
                </a:lnTo>
                <a:lnTo>
                  <a:pt x="0" y="806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(AI)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81384" y="3522730"/>
            <a:ext cx="870926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합성데이터 생성 (총 데이터 463 → 1,000)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644910" y="8382083"/>
            <a:ext cx="870926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한식 + 합성 Cuisine 9종 → 총 10종의 Cuisine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03861" y="5305501"/>
            <a:ext cx="870926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：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694600" y="4105025"/>
            <a:ext cx="10810017" cy="2514933"/>
            <a:chOff x="0" y="0"/>
            <a:chExt cx="2976618" cy="69250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976618" cy="692505"/>
            </a:xfrm>
            <a:custGeom>
              <a:avLst/>
              <a:gdLst/>
              <a:ahLst/>
              <a:cxnLst/>
              <a:rect l="l" t="t" r="r" b="b"/>
              <a:pathLst>
                <a:path w="2976618" h="692505">
                  <a:moveTo>
                    <a:pt x="0" y="0"/>
                  </a:moveTo>
                  <a:lnTo>
                    <a:pt x="2976618" y="0"/>
                  </a:lnTo>
                  <a:lnTo>
                    <a:pt x="2976618" y="692505"/>
                  </a:lnTo>
                  <a:lnTo>
                    <a:pt x="0" y="6925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976618" cy="740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94600" y="6743367"/>
            <a:ext cx="1763481" cy="2998121"/>
            <a:chOff x="0" y="0"/>
            <a:chExt cx="485587" cy="82555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85587" cy="825555"/>
            </a:xfrm>
            <a:custGeom>
              <a:avLst/>
              <a:gdLst/>
              <a:ahLst/>
              <a:cxnLst/>
              <a:rect l="l" t="t" r="r" b="b"/>
              <a:pathLst>
                <a:path w="485587" h="825555">
                  <a:moveTo>
                    <a:pt x="0" y="0"/>
                  </a:moveTo>
                  <a:lnTo>
                    <a:pt x="485587" y="0"/>
                  </a:lnTo>
                  <a:lnTo>
                    <a:pt x="485587" y="825555"/>
                  </a:lnTo>
                  <a:lnTo>
                    <a:pt x="0" y="825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485587" cy="873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Freeform 14"/>
          <p:cNvSpPr/>
          <p:nvPr/>
        </p:nvSpPr>
        <p:spPr>
          <a:xfrm>
            <a:off x="1676432" y="2983563"/>
            <a:ext cx="8553858" cy="5706527"/>
          </a:xfrm>
          <a:custGeom>
            <a:avLst/>
            <a:gdLst/>
            <a:ahLst/>
            <a:cxnLst/>
            <a:rect l="l" t="t" r="r" b="b"/>
            <a:pathLst>
              <a:path w="8553858" h="5706527">
                <a:moveTo>
                  <a:pt x="0" y="0"/>
                </a:moveTo>
                <a:lnTo>
                  <a:pt x="8553859" y="0"/>
                </a:lnTo>
                <a:lnTo>
                  <a:pt x="8553859" y="5706527"/>
                </a:lnTo>
                <a:lnTo>
                  <a:pt x="0" y="570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305945" y="2983563"/>
            <a:ext cx="5318187" cy="5448605"/>
          </a:xfrm>
          <a:custGeom>
            <a:avLst/>
            <a:gdLst/>
            <a:ahLst/>
            <a:cxnLst/>
            <a:rect l="l" t="t" r="r" b="b"/>
            <a:pathLst>
              <a:path w="5318187" h="5448605">
                <a:moveTo>
                  <a:pt x="0" y="0"/>
                </a:moveTo>
                <a:lnTo>
                  <a:pt x="5318187" y="0"/>
                </a:lnTo>
                <a:lnTo>
                  <a:pt x="5318187" y="5448606"/>
                </a:lnTo>
                <a:lnTo>
                  <a:pt x="0" y="5448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(AI)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17998" y="8792813"/>
            <a:ext cx="3870726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시스템 프롬프트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29675" y="8775069"/>
            <a:ext cx="3870726" cy="932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AI 서버에서 요청받는 json 예시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Freeform 14"/>
          <p:cNvSpPr/>
          <p:nvPr/>
        </p:nvSpPr>
        <p:spPr>
          <a:xfrm>
            <a:off x="503148" y="3030594"/>
            <a:ext cx="3141762" cy="5269203"/>
          </a:xfrm>
          <a:custGeom>
            <a:avLst/>
            <a:gdLst/>
            <a:ahLst/>
            <a:cxnLst/>
            <a:rect l="l" t="t" r="r" b="b"/>
            <a:pathLst>
              <a:path w="3141762" h="5269203">
                <a:moveTo>
                  <a:pt x="0" y="0"/>
                </a:moveTo>
                <a:lnTo>
                  <a:pt x="3141762" y="0"/>
                </a:lnTo>
                <a:lnTo>
                  <a:pt x="3141762" y="5269202"/>
                </a:lnTo>
                <a:lnTo>
                  <a:pt x="0" y="5269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553955" y="2960367"/>
            <a:ext cx="6578501" cy="5409656"/>
          </a:xfrm>
          <a:custGeom>
            <a:avLst/>
            <a:gdLst/>
            <a:ahLst/>
            <a:cxnLst/>
            <a:rect l="l" t="t" r="r" b="b"/>
            <a:pathLst>
              <a:path w="6578501" h="5409656">
                <a:moveTo>
                  <a:pt x="0" y="0"/>
                </a:moveTo>
                <a:lnTo>
                  <a:pt x="6578501" y="0"/>
                </a:lnTo>
                <a:lnTo>
                  <a:pt x="6578501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969231" y="5034758"/>
            <a:ext cx="1260874" cy="1260874"/>
          </a:xfrm>
          <a:custGeom>
            <a:avLst/>
            <a:gdLst/>
            <a:ahLst/>
            <a:cxnLst/>
            <a:rect l="l" t="t" r="r" b="b"/>
            <a:pathLst>
              <a:path w="1260874" h="1260874">
                <a:moveTo>
                  <a:pt x="0" y="0"/>
                </a:moveTo>
                <a:lnTo>
                  <a:pt x="1260874" y="0"/>
                </a:lnTo>
                <a:lnTo>
                  <a:pt x="1260874" y="1260874"/>
                </a:lnTo>
                <a:lnTo>
                  <a:pt x="0" y="1260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456306" y="5042820"/>
            <a:ext cx="1252812" cy="1252812"/>
          </a:xfrm>
          <a:custGeom>
            <a:avLst/>
            <a:gdLst/>
            <a:ahLst/>
            <a:cxnLst/>
            <a:rect l="l" t="t" r="r" b="b"/>
            <a:pathLst>
              <a:path w="1252812" h="1252812">
                <a:moveTo>
                  <a:pt x="0" y="0"/>
                </a:moveTo>
                <a:lnTo>
                  <a:pt x="1252813" y="0"/>
                </a:lnTo>
                <a:lnTo>
                  <a:pt x="1252813" y="1252812"/>
                </a:lnTo>
                <a:lnTo>
                  <a:pt x="0" y="1252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29712" y="2837695"/>
            <a:ext cx="3795919" cy="5655001"/>
          </a:xfrm>
          <a:custGeom>
            <a:avLst/>
            <a:gdLst/>
            <a:ahLst/>
            <a:cxnLst/>
            <a:rect l="l" t="t" r="r" b="b"/>
            <a:pathLst>
              <a:path w="3795919" h="5655001">
                <a:moveTo>
                  <a:pt x="0" y="0"/>
                </a:moveTo>
                <a:lnTo>
                  <a:pt x="3795919" y="0"/>
                </a:lnTo>
                <a:lnTo>
                  <a:pt x="3795919" y="5655000"/>
                </a:lnTo>
                <a:lnTo>
                  <a:pt x="0" y="5655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(AI)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54569" y="8550955"/>
            <a:ext cx="3870726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입력 프롬프트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666" y="8426020"/>
            <a:ext cx="3870726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원본 이미지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92309" y="8550955"/>
            <a:ext cx="3870726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생성 이미지</a:t>
            </a:r>
          </a:p>
        </p:txBody>
      </p:sp>
      <p:sp>
        <p:nvSpPr>
          <p:cNvPr id="23" name="Freeform 23"/>
          <p:cNvSpPr/>
          <p:nvPr/>
        </p:nvSpPr>
        <p:spPr>
          <a:xfrm>
            <a:off x="15778640" y="2215805"/>
            <a:ext cx="498064" cy="498064"/>
          </a:xfrm>
          <a:custGeom>
            <a:avLst/>
            <a:gdLst/>
            <a:ahLst/>
            <a:cxnLst/>
            <a:rect l="l" t="t" r="r" b="b"/>
            <a:pathLst>
              <a:path w="498064" h="498064">
                <a:moveTo>
                  <a:pt x="0" y="0"/>
                </a:moveTo>
                <a:lnTo>
                  <a:pt x="498064" y="0"/>
                </a:lnTo>
                <a:lnTo>
                  <a:pt x="498064" y="498065"/>
                </a:lnTo>
                <a:lnTo>
                  <a:pt x="0" y="498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9789372"/>
            <a:chOff x="0" y="0"/>
            <a:chExt cx="4685729" cy="2578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5729" cy="2578271"/>
            </a:xfrm>
            <a:custGeom>
              <a:avLst/>
              <a:gdLst/>
              <a:ahLst/>
              <a:cxnLst/>
              <a:rect l="l" t="t" r="r" b="b"/>
              <a:pathLst>
                <a:path w="4685729" h="2578271">
                  <a:moveTo>
                    <a:pt x="0" y="0"/>
                  </a:moveTo>
                  <a:lnTo>
                    <a:pt x="4685729" y="0"/>
                  </a:lnTo>
                  <a:lnTo>
                    <a:pt x="4685729" y="2578271"/>
                  </a:lnTo>
                  <a:lnTo>
                    <a:pt x="0" y="2578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85729" cy="2625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9" name="AutoShape 9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464364" y="2605128"/>
            <a:ext cx="8679636" cy="6671454"/>
            <a:chOff x="0" y="0"/>
            <a:chExt cx="3794737" cy="29167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94737" cy="2916760"/>
            </a:xfrm>
            <a:custGeom>
              <a:avLst/>
              <a:gdLst/>
              <a:ahLst/>
              <a:cxnLst/>
              <a:rect l="l" t="t" r="r" b="b"/>
              <a:pathLst>
                <a:path w="3794737" h="2916760">
                  <a:moveTo>
                    <a:pt x="17839" y="0"/>
                  </a:moveTo>
                  <a:lnTo>
                    <a:pt x="3776898" y="0"/>
                  </a:lnTo>
                  <a:cubicBezTo>
                    <a:pt x="3781629" y="0"/>
                    <a:pt x="3786167" y="1879"/>
                    <a:pt x="3789512" y="5225"/>
                  </a:cubicBezTo>
                  <a:cubicBezTo>
                    <a:pt x="3792858" y="8571"/>
                    <a:pt x="3794737" y="13108"/>
                    <a:pt x="3794737" y="17839"/>
                  </a:cubicBezTo>
                  <a:lnTo>
                    <a:pt x="3794737" y="2898921"/>
                  </a:lnTo>
                  <a:cubicBezTo>
                    <a:pt x="3794737" y="2908773"/>
                    <a:pt x="3786750" y="2916760"/>
                    <a:pt x="3776898" y="2916760"/>
                  </a:cubicBezTo>
                  <a:lnTo>
                    <a:pt x="17839" y="2916760"/>
                  </a:lnTo>
                  <a:cubicBezTo>
                    <a:pt x="7987" y="2916760"/>
                    <a:pt x="0" y="2908773"/>
                    <a:pt x="0" y="2898921"/>
                  </a:cubicBezTo>
                  <a:lnTo>
                    <a:pt x="0" y="17839"/>
                  </a:lnTo>
                  <a:cubicBezTo>
                    <a:pt x="0" y="7987"/>
                    <a:pt x="7987" y="0"/>
                    <a:pt x="17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794737" cy="2964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4667596" y="2762376"/>
            <a:ext cx="4267108" cy="6356958"/>
          </a:xfrm>
          <a:custGeom>
            <a:avLst/>
            <a:gdLst/>
            <a:ahLst/>
            <a:cxnLst/>
            <a:rect l="l" t="t" r="r" b="b"/>
            <a:pathLst>
              <a:path w="4267108" h="6356958">
                <a:moveTo>
                  <a:pt x="0" y="0"/>
                </a:moveTo>
                <a:lnTo>
                  <a:pt x="4267108" y="0"/>
                </a:lnTo>
                <a:lnTo>
                  <a:pt x="426710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9464302" y="2586846"/>
            <a:ext cx="8679636" cy="6671454"/>
            <a:chOff x="0" y="0"/>
            <a:chExt cx="3794737" cy="29167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794737" cy="2916760"/>
            </a:xfrm>
            <a:custGeom>
              <a:avLst/>
              <a:gdLst/>
              <a:ahLst/>
              <a:cxnLst/>
              <a:rect l="l" t="t" r="r" b="b"/>
              <a:pathLst>
                <a:path w="3794737" h="2916760">
                  <a:moveTo>
                    <a:pt x="17839" y="0"/>
                  </a:moveTo>
                  <a:lnTo>
                    <a:pt x="3776898" y="0"/>
                  </a:lnTo>
                  <a:cubicBezTo>
                    <a:pt x="3781629" y="0"/>
                    <a:pt x="3786167" y="1879"/>
                    <a:pt x="3789512" y="5225"/>
                  </a:cubicBezTo>
                  <a:cubicBezTo>
                    <a:pt x="3792858" y="8571"/>
                    <a:pt x="3794737" y="13108"/>
                    <a:pt x="3794737" y="17839"/>
                  </a:cubicBezTo>
                  <a:lnTo>
                    <a:pt x="3794737" y="2898921"/>
                  </a:lnTo>
                  <a:cubicBezTo>
                    <a:pt x="3794737" y="2908773"/>
                    <a:pt x="3786750" y="2916760"/>
                    <a:pt x="3776898" y="2916760"/>
                  </a:cubicBezTo>
                  <a:lnTo>
                    <a:pt x="17839" y="2916760"/>
                  </a:lnTo>
                  <a:cubicBezTo>
                    <a:pt x="7987" y="2916760"/>
                    <a:pt x="0" y="2908773"/>
                    <a:pt x="0" y="2898921"/>
                  </a:cubicBezTo>
                  <a:lnTo>
                    <a:pt x="0" y="17839"/>
                  </a:lnTo>
                  <a:cubicBezTo>
                    <a:pt x="0" y="7987"/>
                    <a:pt x="7987" y="0"/>
                    <a:pt x="17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3794737" cy="2964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610634" y="2762376"/>
            <a:ext cx="4267108" cy="6356958"/>
          </a:xfrm>
          <a:custGeom>
            <a:avLst/>
            <a:gdLst/>
            <a:ahLst/>
            <a:cxnLst/>
            <a:rect l="l" t="t" r="r" b="b"/>
            <a:pathLst>
              <a:path w="4267108" h="6356958">
                <a:moveTo>
                  <a:pt x="0" y="0"/>
                </a:moveTo>
                <a:lnTo>
                  <a:pt x="4267108" y="0"/>
                </a:lnTo>
                <a:lnTo>
                  <a:pt x="426710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25100" y="2762376"/>
            <a:ext cx="3671143" cy="6356958"/>
          </a:xfrm>
          <a:custGeom>
            <a:avLst/>
            <a:gdLst/>
            <a:ahLst/>
            <a:cxnLst/>
            <a:rect l="l" t="t" r="r" b="b"/>
            <a:pathLst>
              <a:path w="3671143" h="6356958">
                <a:moveTo>
                  <a:pt x="0" y="0"/>
                </a:moveTo>
                <a:lnTo>
                  <a:pt x="3671143" y="0"/>
                </a:lnTo>
                <a:lnTo>
                  <a:pt x="367114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705810" y="2762376"/>
            <a:ext cx="3679090" cy="6356958"/>
          </a:xfrm>
          <a:custGeom>
            <a:avLst/>
            <a:gdLst/>
            <a:ahLst/>
            <a:cxnLst/>
            <a:rect l="l" t="t" r="r" b="b"/>
            <a:pathLst>
              <a:path w="3679090" h="6356958">
                <a:moveTo>
                  <a:pt x="0" y="0"/>
                </a:moveTo>
                <a:lnTo>
                  <a:pt x="3679089" y="0"/>
                </a:lnTo>
                <a:lnTo>
                  <a:pt x="36790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57454" y="9520230"/>
            <a:ext cx="498064" cy="498064"/>
          </a:xfrm>
          <a:custGeom>
            <a:avLst/>
            <a:gdLst/>
            <a:ahLst/>
            <a:cxnLst/>
            <a:rect l="l" t="t" r="r" b="b"/>
            <a:pathLst>
              <a:path w="498064" h="498064">
                <a:moveTo>
                  <a:pt x="0" y="0"/>
                </a:moveTo>
                <a:lnTo>
                  <a:pt x="498064" y="0"/>
                </a:lnTo>
                <a:lnTo>
                  <a:pt x="498064" y="498064"/>
                </a:lnTo>
                <a:lnTo>
                  <a:pt x="0" y="498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(AI)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81514" y="9552807"/>
            <a:ext cx="5724972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생성 모델 : </a:t>
            </a:r>
            <a:r>
              <a:rPr lang="en-US" sz="2673" u="sng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  <a:hlinkClick r:id="rId7" tooltip="https://artlist.io/image-to-image-ai/nano-banana"/>
              </a:rPr>
              <a:t>Nano Banana AI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-524093"/>
            <a:ext cx="17791126" cy="11303141"/>
            <a:chOff x="0" y="0"/>
            <a:chExt cx="23721501" cy="1507085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030542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62561" tIns="62561" rIns="62561" bIns="6256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3514779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62561" tIns="62561" rIns="62561" bIns="6256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648415" y="13075196"/>
              <a:ext cx="1995659" cy="199565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117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AutoShape 12"/>
            <p:cNvSpPr/>
            <p:nvPr/>
          </p:nvSpPr>
          <p:spPr>
            <a:xfrm flipV="1">
              <a:off x="19215826" y="12411316"/>
              <a:ext cx="2066875" cy="1511461"/>
            </a:xfrm>
            <a:prstGeom prst="line">
              <a:avLst/>
            </a:prstGeom>
            <a:ln w="412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" name="Group 13"/>
            <p:cNvGrpSpPr/>
            <p:nvPr/>
          </p:nvGrpSpPr>
          <p:grpSpPr>
            <a:xfrm>
              <a:off x="1741742" y="606132"/>
              <a:ext cx="4114800" cy="1136519"/>
              <a:chOff x="0" y="0"/>
              <a:chExt cx="812800" cy="2244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62561" tIns="62561" rIns="62561" bIns="6256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781882" y="0"/>
              <a:ext cx="2032310" cy="203231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1733" tIns="51733" rIns="51733" bIns="51733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AutoShape 19"/>
            <p:cNvSpPr/>
            <p:nvPr/>
          </p:nvSpPr>
          <p:spPr>
            <a:xfrm flipV="1">
              <a:off x="3101109" y="1262700"/>
              <a:ext cx="2104834" cy="1539220"/>
            </a:xfrm>
            <a:prstGeom prst="line">
              <a:avLst/>
            </a:prstGeom>
            <a:ln w="4125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7242494" y="2081042"/>
            <a:ext cx="321687" cy="32168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117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723819" y="2081042"/>
            <a:ext cx="321687" cy="32168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DEE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403338" y="1438188"/>
            <a:ext cx="3481325" cy="143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243077" y="3746554"/>
            <a:ext cx="818710" cy="81871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01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283443" y="3886022"/>
            <a:ext cx="3870726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개요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207824" y="3746554"/>
            <a:ext cx="818710" cy="8187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05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283443" y="7287313"/>
            <a:ext cx="3870726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3243077" y="4883371"/>
            <a:ext cx="818710" cy="81871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02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283443" y="5022839"/>
            <a:ext cx="3870726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서비스 기획 및 디자인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0207824" y="4883371"/>
            <a:ext cx="818710" cy="818710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06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243077" y="6016406"/>
            <a:ext cx="818710" cy="818710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03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243077" y="7149441"/>
            <a:ext cx="818710" cy="818710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000000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04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4283443" y="6155076"/>
            <a:ext cx="3870726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기술스택 및 개발 환경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245609" y="3889828"/>
            <a:ext cx="3799314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</a:t>
            </a:r>
          </a:p>
        </p:txBody>
      </p:sp>
      <p:sp>
        <p:nvSpPr>
          <p:cNvPr id="50" name="AutoShape 50"/>
          <p:cNvSpPr/>
          <p:nvPr/>
        </p:nvSpPr>
        <p:spPr>
          <a:xfrm>
            <a:off x="8123715" y="2913117"/>
            <a:ext cx="2046314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TextBox 51"/>
          <p:cNvSpPr txBox="1"/>
          <p:nvPr/>
        </p:nvSpPr>
        <p:spPr>
          <a:xfrm>
            <a:off x="11245609" y="5026645"/>
            <a:ext cx="3799314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회고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9789372"/>
            <a:chOff x="0" y="0"/>
            <a:chExt cx="4685729" cy="2578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5729" cy="2578271"/>
            </a:xfrm>
            <a:custGeom>
              <a:avLst/>
              <a:gdLst/>
              <a:ahLst/>
              <a:cxnLst/>
              <a:rect l="l" t="t" r="r" b="b"/>
              <a:pathLst>
                <a:path w="4685729" h="2578271">
                  <a:moveTo>
                    <a:pt x="0" y="0"/>
                  </a:moveTo>
                  <a:lnTo>
                    <a:pt x="4685729" y="0"/>
                  </a:lnTo>
                  <a:lnTo>
                    <a:pt x="4685729" y="2578271"/>
                  </a:lnTo>
                  <a:lnTo>
                    <a:pt x="0" y="2578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85729" cy="2625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9" name="AutoShape 9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12313795" y="1205035"/>
            <a:ext cx="4811281" cy="8494143"/>
          </a:xfrm>
          <a:custGeom>
            <a:avLst/>
            <a:gdLst/>
            <a:ahLst/>
            <a:cxnLst/>
            <a:rect l="l" t="t" r="r" b="b"/>
            <a:pathLst>
              <a:path w="4811281" h="8494143">
                <a:moveTo>
                  <a:pt x="0" y="0"/>
                </a:moveTo>
                <a:lnTo>
                  <a:pt x="4811281" y="0"/>
                </a:lnTo>
                <a:lnTo>
                  <a:pt x="4811281" y="8494143"/>
                </a:lnTo>
                <a:lnTo>
                  <a:pt x="0" y="849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044966" y="3311883"/>
            <a:ext cx="9147881" cy="4921203"/>
          </a:xfrm>
          <a:custGeom>
            <a:avLst/>
            <a:gdLst/>
            <a:ahLst/>
            <a:cxnLst/>
            <a:rect l="l" t="t" r="r" b="b"/>
            <a:pathLst>
              <a:path w="9147881" h="4921203">
                <a:moveTo>
                  <a:pt x="0" y="0"/>
                </a:moveTo>
                <a:lnTo>
                  <a:pt x="9147882" y="0"/>
                </a:lnTo>
                <a:lnTo>
                  <a:pt x="9147882" y="4921203"/>
                </a:lnTo>
                <a:lnTo>
                  <a:pt x="0" y="4921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(AI)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476473" y="6706625"/>
            <a:ext cx="1653997" cy="1018126"/>
            <a:chOff x="0" y="0"/>
            <a:chExt cx="435620" cy="2681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5621" cy="268148"/>
            </a:xfrm>
            <a:custGeom>
              <a:avLst/>
              <a:gdLst/>
              <a:ahLst/>
              <a:cxnLst/>
              <a:rect l="l" t="t" r="r" b="b"/>
              <a:pathLst>
                <a:path w="435621" h="268148">
                  <a:moveTo>
                    <a:pt x="0" y="0"/>
                  </a:moveTo>
                  <a:lnTo>
                    <a:pt x="435621" y="0"/>
                  </a:lnTo>
                  <a:lnTo>
                    <a:pt x="435621" y="268148"/>
                  </a:lnTo>
                  <a:lnTo>
                    <a:pt x="0" y="268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5067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35620" cy="315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10634" y="2392712"/>
            <a:ext cx="468965" cy="2750788"/>
            <a:chOff x="0" y="0"/>
            <a:chExt cx="123513" cy="7244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3513" cy="724487"/>
            </a:xfrm>
            <a:custGeom>
              <a:avLst/>
              <a:gdLst/>
              <a:ahLst/>
              <a:cxnLst/>
              <a:rect l="l" t="t" r="r" b="b"/>
              <a:pathLst>
                <a:path w="123513" h="724487">
                  <a:moveTo>
                    <a:pt x="0" y="0"/>
                  </a:moveTo>
                  <a:lnTo>
                    <a:pt x="123513" y="0"/>
                  </a:lnTo>
                  <a:lnTo>
                    <a:pt x="123513" y="724487"/>
                  </a:lnTo>
                  <a:lnTo>
                    <a:pt x="0" y="724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50671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23513" cy="772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3">
            <a:extLst>
              <a:ext uri="{FF2B5EF4-FFF2-40B4-BE49-F238E27FC236}">
                <a16:creationId xmlns:a16="http://schemas.microsoft.com/office/drawing/2014/main" id="{A2B70D53-56DF-8E02-0F38-95A9D213DCE7}"/>
              </a:ext>
            </a:extLst>
          </p:cNvPr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9789372"/>
            <a:chOff x="0" y="0"/>
            <a:chExt cx="4685729" cy="2578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5729" cy="2578271"/>
            </a:xfrm>
            <a:custGeom>
              <a:avLst/>
              <a:gdLst/>
              <a:ahLst/>
              <a:cxnLst/>
              <a:rect l="l" t="t" r="r" b="b"/>
              <a:pathLst>
                <a:path w="4685729" h="2578271">
                  <a:moveTo>
                    <a:pt x="0" y="0"/>
                  </a:moveTo>
                  <a:lnTo>
                    <a:pt x="4685729" y="0"/>
                  </a:lnTo>
                  <a:lnTo>
                    <a:pt x="4685729" y="2578271"/>
                  </a:lnTo>
                  <a:lnTo>
                    <a:pt x="0" y="2578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85729" cy="2625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014064" y="523681"/>
            <a:ext cx="12071825" cy="9385844"/>
          </a:xfrm>
          <a:custGeom>
            <a:avLst/>
            <a:gdLst/>
            <a:ahLst/>
            <a:cxnLst/>
            <a:rect l="l" t="t" r="r" b="b"/>
            <a:pathLst>
              <a:path w="12071825" h="9385844">
                <a:moveTo>
                  <a:pt x="0" y="0"/>
                </a:moveTo>
                <a:lnTo>
                  <a:pt x="12071826" y="0"/>
                </a:lnTo>
                <a:lnTo>
                  <a:pt x="12071826" y="9385844"/>
                </a:lnTo>
                <a:lnTo>
                  <a:pt x="0" y="9385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60466" y="1563699"/>
            <a:ext cx="5191167" cy="1433903"/>
            <a:chOff x="0" y="0"/>
            <a:chExt cx="1388519" cy="383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8519" cy="383536"/>
            </a:xfrm>
            <a:custGeom>
              <a:avLst/>
              <a:gdLst/>
              <a:ahLst/>
              <a:cxnLst/>
              <a:rect l="l" t="t" r="r" b="b"/>
              <a:pathLst>
                <a:path w="1388519" h="383536">
                  <a:moveTo>
                    <a:pt x="0" y="0"/>
                  </a:moveTo>
                  <a:lnTo>
                    <a:pt x="1388519" y="0"/>
                  </a:lnTo>
                  <a:lnTo>
                    <a:pt x="1388519" y="383536"/>
                  </a:lnTo>
                  <a:lnTo>
                    <a:pt x="0" y="383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5067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388519" cy="431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60466" y="5961925"/>
            <a:ext cx="4962705" cy="319818"/>
            <a:chOff x="0" y="0"/>
            <a:chExt cx="1327410" cy="855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7410" cy="85544"/>
            </a:xfrm>
            <a:custGeom>
              <a:avLst/>
              <a:gdLst/>
              <a:ahLst/>
              <a:cxnLst/>
              <a:rect l="l" t="t" r="r" b="b"/>
              <a:pathLst>
                <a:path w="1327410" h="85544">
                  <a:moveTo>
                    <a:pt x="0" y="0"/>
                  </a:moveTo>
                  <a:lnTo>
                    <a:pt x="1327410" y="0"/>
                  </a:lnTo>
                  <a:lnTo>
                    <a:pt x="1327410" y="85544"/>
                  </a:lnTo>
                  <a:lnTo>
                    <a:pt x="0" y="855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50671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327410" cy="133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60466" y="7672456"/>
            <a:ext cx="5191167" cy="637397"/>
            <a:chOff x="0" y="0"/>
            <a:chExt cx="1388519" cy="1704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88519" cy="170489"/>
            </a:xfrm>
            <a:custGeom>
              <a:avLst/>
              <a:gdLst/>
              <a:ahLst/>
              <a:cxnLst/>
              <a:rect l="l" t="t" r="r" b="b"/>
              <a:pathLst>
                <a:path w="1388519" h="170489">
                  <a:moveTo>
                    <a:pt x="0" y="0"/>
                  </a:moveTo>
                  <a:lnTo>
                    <a:pt x="1388519" y="0"/>
                  </a:lnTo>
                  <a:lnTo>
                    <a:pt x="1388519" y="170489"/>
                  </a:lnTo>
                  <a:lnTo>
                    <a:pt x="0" y="1704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B50671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388519" cy="218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06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3319794" y="3666220"/>
            <a:ext cx="3995906" cy="973127"/>
            <a:chOff x="0" y="0"/>
            <a:chExt cx="5327875" cy="129750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140471"/>
              <a:ext cx="5206084" cy="1157031"/>
              <a:chOff x="0" y="0"/>
              <a:chExt cx="1028362" cy="22854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2836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1028362" h="228549">
                    <a:moveTo>
                      <a:pt x="15862" y="0"/>
                    </a:moveTo>
                    <a:lnTo>
                      <a:pt x="1012500" y="0"/>
                    </a:lnTo>
                    <a:cubicBezTo>
                      <a:pt x="1016707" y="0"/>
                      <a:pt x="1020742" y="1671"/>
                      <a:pt x="1023716" y="4646"/>
                    </a:cubicBezTo>
                    <a:cubicBezTo>
                      <a:pt x="1026691" y="7621"/>
                      <a:pt x="1028362" y="11655"/>
                      <a:pt x="1028362" y="15862"/>
                    </a:cubicBezTo>
                    <a:lnTo>
                      <a:pt x="1028362" y="212687"/>
                    </a:lnTo>
                    <a:cubicBezTo>
                      <a:pt x="1028362" y="216894"/>
                      <a:pt x="1026691" y="220929"/>
                      <a:pt x="1023716" y="223903"/>
                    </a:cubicBezTo>
                    <a:cubicBezTo>
                      <a:pt x="1020742" y="226878"/>
                      <a:pt x="1016707" y="228549"/>
                      <a:pt x="1012500" y="228549"/>
                    </a:cubicBezTo>
                    <a:lnTo>
                      <a:pt x="15862" y="228549"/>
                    </a:lnTo>
                    <a:cubicBezTo>
                      <a:pt x="7102" y="228549"/>
                      <a:pt x="0" y="221448"/>
                      <a:pt x="0" y="212687"/>
                    </a:cubicBezTo>
                    <a:lnTo>
                      <a:pt x="0" y="15862"/>
                    </a:lnTo>
                    <a:cubicBezTo>
                      <a:pt x="0" y="11655"/>
                      <a:pt x="1671" y="7621"/>
                      <a:pt x="4646" y="4646"/>
                    </a:cubicBezTo>
                    <a:cubicBezTo>
                      <a:pt x="7621" y="1671"/>
                      <a:pt x="11655" y="0"/>
                      <a:pt x="158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02836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21791" y="0"/>
              <a:ext cx="5206084" cy="1157031"/>
              <a:chOff x="0" y="0"/>
              <a:chExt cx="1028362" cy="228549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2836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1028362" h="228549">
                    <a:moveTo>
                      <a:pt x="15862" y="0"/>
                    </a:moveTo>
                    <a:lnTo>
                      <a:pt x="1012500" y="0"/>
                    </a:lnTo>
                    <a:cubicBezTo>
                      <a:pt x="1016707" y="0"/>
                      <a:pt x="1020742" y="1671"/>
                      <a:pt x="1023716" y="4646"/>
                    </a:cubicBezTo>
                    <a:cubicBezTo>
                      <a:pt x="1026691" y="7621"/>
                      <a:pt x="1028362" y="11655"/>
                      <a:pt x="1028362" y="15862"/>
                    </a:cubicBezTo>
                    <a:lnTo>
                      <a:pt x="1028362" y="212687"/>
                    </a:lnTo>
                    <a:cubicBezTo>
                      <a:pt x="1028362" y="216894"/>
                      <a:pt x="1026691" y="220929"/>
                      <a:pt x="1023716" y="223903"/>
                    </a:cubicBezTo>
                    <a:cubicBezTo>
                      <a:pt x="1020742" y="226878"/>
                      <a:pt x="1016707" y="228549"/>
                      <a:pt x="1012500" y="228549"/>
                    </a:cubicBezTo>
                    <a:lnTo>
                      <a:pt x="15862" y="228549"/>
                    </a:lnTo>
                    <a:cubicBezTo>
                      <a:pt x="7102" y="228549"/>
                      <a:pt x="0" y="221448"/>
                      <a:pt x="0" y="212687"/>
                    </a:cubicBezTo>
                    <a:lnTo>
                      <a:pt x="0" y="15862"/>
                    </a:lnTo>
                    <a:cubicBezTo>
                      <a:pt x="0" y="11655"/>
                      <a:pt x="1671" y="7621"/>
                      <a:pt x="4646" y="4646"/>
                    </a:cubicBezTo>
                    <a:cubicBezTo>
                      <a:pt x="7621" y="1671"/>
                      <a:pt x="11655" y="0"/>
                      <a:pt x="15862" y="0"/>
                    </a:cubicBezTo>
                    <a:close/>
                  </a:path>
                </a:pathLst>
              </a:custGeom>
              <a:solidFill>
                <a:srgbClr val="7F90D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02836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3319794" y="7768911"/>
            <a:ext cx="3995906" cy="973127"/>
            <a:chOff x="0" y="0"/>
            <a:chExt cx="5327875" cy="129750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140471"/>
              <a:ext cx="5206084" cy="1157031"/>
              <a:chOff x="0" y="0"/>
              <a:chExt cx="1028362" cy="228549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2836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1028362" h="228549">
                    <a:moveTo>
                      <a:pt x="15862" y="0"/>
                    </a:moveTo>
                    <a:lnTo>
                      <a:pt x="1012500" y="0"/>
                    </a:lnTo>
                    <a:cubicBezTo>
                      <a:pt x="1016707" y="0"/>
                      <a:pt x="1020742" y="1671"/>
                      <a:pt x="1023716" y="4646"/>
                    </a:cubicBezTo>
                    <a:cubicBezTo>
                      <a:pt x="1026691" y="7621"/>
                      <a:pt x="1028362" y="11655"/>
                      <a:pt x="1028362" y="15862"/>
                    </a:cubicBezTo>
                    <a:lnTo>
                      <a:pt x="1028362" y="212687"/>
                    </a:lnTo>
                    <a:cubicBezTo>
                      <a:pt x="1028362" y="216894"/>
                      <a:pt x="1026691" y="220929"/>
                      <a:pt x="1023716" y="223903"/>
                    </a:cubicBezTo>
                    <a:cubicBezTo>
                      <a:pt x="1020742" y="226878"/>
                      <a:pt x="1016707" y="228549"/>
                      <a:pt x="1012500" y="228549"/>
                    </a:cubicBezTo>
                    <a:lnTo>
                      <a:pt x="15862" y="228549"/>
                    </a:lnTo>
                    <a:cubicBezTo>
                      <a:pt x="7102" y="228549"/>
                      <a:pt x="0" y="221448"/>
                      <a:pt x="0" y="212687"/>
                    </a:cubicBezTo>
                    <a:lnTo>
                      <a:pt x="0" y="15862"/>
                    </a:lnTo>
                    <a:cubicBezTo>
                      <a:pt x="0" y="11655"/>
                      <a:pt x="1671" y="7621"/>
                      <a:pt x="4646" y="4646"/>
                    </a:cubicBezTo>
                    <a:cubicBezTo>
                      <a:pt x="7621" y="1671"/>
                      <a:pt x="11655" y="0"/>
                      <a:pt x="158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02836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21791" y="0"/>
              <a:ext cx="5206084" cy="1157031"/>
              <a:chOff x="0" y="0"/>
              <a:chExt cx="1028362" cy="228549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28362" cy="228549"/>
              </a:xfrm>
              <a:custGeom>
                <a:avLst/>
                <a:gdLst/>
                <a:ahLst/>
                <a:cxnLst/>
                <a:rect l="l" t="t" r="r" b="b"/>
                <a:pathLst>
                  <a:path w="1028362" h="228549">
                    <a:moveTo>
                      <a:pt x="15862" y="0"/>
                    </a:moveTo>
                    <a:lnTo>
                      <a:pt x="1012500" y="0"/>
                    </a:lnTo>
                    <a:cubicBezTo>
                      <a:pt x="1016707" y="0"/>
                      <a:pt x="1020742" y="1671"/>
                      <a:pt x="1023716" y="4646"/>
                    </a:cubicBezTo>
                    <a:cubicBezTo>
                      <a:pt x="1026691" y="7621"/>
                      <a:pt x="1028362" y="11655"/>
                      <a:pt x="1028362" y="15862"/>
                    </a:cubicBezTo>
                    <a:lnTo>
                      <a:pt x="1028362" y="212687"/>
                    </a:lnTo>
                    <a:cubicBezTo>
                      <a:pt x="1028362" y="216894"/>
                      <a:pt x="1026691" y="220929"/>
                      <a:pt x="1023716" y="223903"/>
                    </a:cubicBezTo>
                    <a:cubicBezTo>
                      <a:pt x="1020742" y="226878"/>
                      <a:pt x="1016707" y="228549"/>
                      <a:pt x="1012500" y="228549"/>
                    </a:cubicBezTo>
                    <a:lnTo>
                      <a:pt x="15862" y="228549"/>
                    </a:lnTo>
                    <a:cubicBezTo>
                      <a:pt x="7102" y="228549"/>
                      <a:pt x="0" y="221448"/>
                      <a:pt x="0" y="212687"/>
                    </a:cubicBezTo>
                    <a:lnTo>
                      <a:pt x="0" y="15862"/>
                    </a:lnTo>
                    <a:cubicBezTo>
                      <a:pt x="0" y="11655"/>
                      <a:pt x="1671" y="7621"/>
                      <a:pt x="4646" y="4646"/>
                    </a:cubicBezTo>
                    <a:cubicBezTo>
                      <a:pt x="7621" y="1671"/>
                      <a:pt x="11655" y="0"/>
                      <a:pt x="15862" y="0"/>
                    </a:cubicBezTo>
                    <a:close/>
                  </a:path>
                </a:pathLst>
              </a:custGeom>
              <a:solidFill>
                <a:srgbClr val="7F90D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028362" cy="2761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3294992" y="5859124"/>
            <a:ext cx="3904563" cy="867774"/>
            <a:chOff x="0" y="0"/>
            <a:chExt cx="1028362" cy="22854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28362" cy="228549"/>
            </a:xfrm>
            <a:custGeom>
              <a:avLst/>
              <a:gdLst/>
              <a:ahLst/>
              <a:cxnLst/>
              <a:rect l="l" t="t" r="r" b="b"/>
              <a:pathLst>
                <a:path w="1028362" h="228549">
                  <a:moveTo>
                    <a:pt x="15862" y="0"/>
                  </a:moveTo>
                  <a:lnTo>
                    <a:pt x="1012500" y="0"/>
                  </a:lnTo>
                  <a:cubicBezTo>
                    <a:pt x="1016707" y="0"/>
                    <a:pt x="1020742" y="1671"/>
                    <a:pt x="1023716" y="4646"/>
                  </a:cubicBezTo>
                  <a:cubicBezTo>
                    <a:pt x="1026691" y="7621"/>
                    <a:pt x="1028362" y="11655"/>
                    <a:pt x="1028362" y="15862"/>
                  </a:cubicBezTo>
                  <a:lnTo>
                    <a:pt x="1028362" y="212687"/>
                  </a:lnTo>
                  <a:cubicBezTo>
                    <a:pt x="1028362" y="216894"/>
                    <a:pt x="1026691" y="220929"/>
                    <a:pt x="1023716" y="223903"/>
                  </a:cubicBezTo>
                  <a:cubicBezTo>
                    <a:pt x="1020742" y="226878"/>
                    <a:pt x="1016707" y="228549"/>
                    <a:pt x="1012500" y="228549"/>
                  </a:cubicBezTo>
                  <a:lnTo>
                    <a:pt x="15862" y="228549"/>
                  </a:lnTo>
                  <a:cubicBezTo>
                    <a:pt x="7102" y="228549"/>
                    <a:pt x="0" y="221448"/>
                    <a:pt x="0" y="212687"/>
                  </a:cubicBezTo>
                  <a:lnTo>
                    <a:pt x="0" y="15862"/>
                  </a:lnTo>
                  <a:cubicBezTo>
                    <a:pt x="0" y="11655"/>
                    <a:pt x="1671" y="7621"/>
                    <a:pt x="4646" y="4646"/>
                  </a:cubicBezTo>
                  <a:cubicBezTo>
                    <a:pt x="7621" y="1671"/>
                    <a:pt x="11655" y="0"/>
                    <a:pt x="158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028362" cy="276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386335" y="5753771"/>
            <a:ext cx="3904563" cy="867774"/>
            <a:chOff x="0" y="0"/>
            <a:chExt cx="1028362" cy="22854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8362" cy="228549"/>
            </a:xfrm>
            <a:custGeom>
              <a:avLst/>
              <a:gdLst/>
              <a:ahLst/>
              <a:cxnLst/>
              <a:rect l="l" t="t" r="r" b="b"/>
              <a:pathLst>
                <a:path w="1028362" h="228549">
                  <a:moveTo>
                    <a:pt x="15862" y="0"/>
                  </a:moveTo>
                  <a:lnTo>
                    <a:pt x="1012500" y="0"/>
                  </a:lnTo>
                  <a:cubicBezTo>
                    <a:pt x="1016707" y="0"/>
                    <a:pt x="1020742" y="1671"/>
                    <a:pt x="1023716" y="4646"/>
                  </a:cubicBezTo>
                  <a:cubicBezTo>
                    <a:pt x="1026691" y="7621"/>
                    <a:pt x="1028362" y="11655"/>
                    <a:pt x="1028362" y="15862"/>
                  </a:cubicBezTo>
                  <a:lnTo>
                    <a:pt x="1028362" y="212687"/>
                  </a:lnTo>
                  <a:cubicBezTo>
                    <a:pt x="1028362" y="216894"/>
                    <a:pt x="1026691" y="220929"/>
                    <a:pt x="1023716" y="223903"/>
                  </a:cubicBezTo>
                  <a:cubicBezTo>
                    <a:pt x="1020742" y="226878"/>
                    <a:pt x="1016707" y="228549"/>
                    <a:pt x="1012500" y="228549"/>
                  </a:cubicBezTo>
                  <a:lnTo>
                    <a:pt x="15862" y="228549"/>
                  </a:lnTo>
                  <a:cubicBezTo>
                    <a:pt x="7102" y="228549"/>
                    <a:pt x="0" y="221448"/>
                    <a:pt x="0" y="212687"/>
                  </a:cubicBezTo>
                  <a:lnTo>
                    <a:pt x="0" y="15862"/>
                  </a:lnTo>
                  <a:cubicBezTo>
                    <a:pt x="0" y="11655"/>
                    <a:pt x="1671" y="7621"/>
                    <a:pt x="4646" y="4646"/>
                  </a:cubicBezTo>
                  <a:cubicBezTo>
                    <a:pt x="7621" y="1671"/>
                    <a:pt x="11655" y="0"/>
                    <a:pt x="15862" y="0"/>
                  </a:cubicBezTo>
                  <a:close/>
                </a:path>
              </a:pathLst>
            </a:custGeom>
            <a:solidFill>
              <a:srgbClr val="BE117B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028362" cy="276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7800892" y="7861139"/>
            <a:ext cx="944855" cy="788670"/>
          </a:xfrm>
          <a:custGeom>
            <a:avLst/>
            <a:gdLst/>
            <a:ahLst/>
            <a:cxnLst/>
            <a:rect l="l" t="t" r="r" b="b"/>
            <a:pathLst>
              <a:path w="944855" h="788670">
                <a:moveTo>
                  <a:pt x="0" y="0"/>
                </a:moveTo>
                <a:lnTo>
                  <a:pt x="944855" y="0"/>
                </a:lnTo>
                <a:lnTo>
                  <a:pt x="944855" y="788670"/>
                </a:lnTo>
                <a:lnTo>
                  <a:pt x="0" y="78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856647" y="5812979"/>
            <a:ext cx="833344" cy="960064"/>
          </a:xfrm>
          <a:custGeom>
            <a:avLst/>
            <a:gdLst/>
            <a:ahLst/>
            <a:cxnLst/>
            <a:rect l="l" t="t" r="r" b="b"/>
            <a:pathLst>
              <a:path w="833344" h="960064">
                <a:moveTo>
                  <a:pt x="0" y="0"/>
                </a:moveTo>
                <a:lnTo>
                  <a:pt x="833344" y="0"/>
                </a:lnTo>
                <a:lnTo>
                  <a:pt x="833344" y="960064"/>
                </a:lnTo>
                <a:lnTo>
                  <a:pt x="0" y="960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800892" y="3739623"/>
            <a:ext cx="944855" cy="826319"/>
          </a:xfrm>
          <a:custGeom>
            <a:avLst/>
            <a:gdLst/>
            <a:ahLst/>
            <a:cxnLst/>
            <a:rect l="l" t="t" r="r" b="b"/>
            <a:pathLst>
              <a:path w="944855" h="826319">
                <a:moveTo>
                  <a:pt x="0" y="0"/>
                </a:moveTo>
                <a:lnTo>
                  <a:pt x="944855" y="0"/>
                </a:lnTo>
                <a:lnTo>
                  <a:pt x="944855" y="826319"/>
                </a:lnTo>
                <a:lnTo>
                  <a:pt x="0" y="82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회고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760388" y="3847030"/>
            <a:ext cx="316432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개인/그룹 뽑기 추가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426522" y="5935667"/>
            <a:ext cx="378244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타로 업데이트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339724" y="3774323"/>
            <a:ext cx="6103552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2인 이상이 뽑은 여러 장의 타로 에너지 조합을 통해 추천 기능을 추가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663879" y="7897211"/>
            <a:ext cx="330773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확장성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14922" y="5836656"/>
            <a:ext cx="6232543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78장 타로 카드의 정/역방향 해석과 독창적인 비주얼 디자인으로 기존 서비스와 차별화된 UX 구현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14922" y="7792754"/>
            <a:ext cx="6684011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타로 기반 엔진을 활용해 메뉴 추천은 물론, 오늘의 운세, 연애운, 금전운 등 다양한 주제로 쉽게 확장 가능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-629757"/>
            <a:ext cx="17791126" cy="11589158"/>
            <a:chOff x="0" y="0"/>
            <a:chExt cx="23721501" cy="154522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171428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3655665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469094" y="13277231"/>
              <a:ext cx="2174979" cy="217497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117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4956" tIns="44956" rIns="44956" bIns="4495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AutoShape 12"/>
            <p:cNvSpPr/>
            <p:nvPr/>
          </p:nvSpPr>
          <p:spPr>
            <a:xfrm flipV="1">
              <a:off x="18997635" y="12553697"/>
              <a:ext cx="2252595" cy="1647274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" name="Group 13"/>
            <p:cNvGrpSpPr/>
            <p:nvPr/>
          </p:nvGrpSpPr>
          <p:grpSpPr>
            <a:xfrm>
              <a:off x="1741742" y="747018"/>
              <a:ext cx="4114800" cy="1136519"/>
              <a:chOff x="0" y="0"/>
              <a:chExt cx="812800" cy="2244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588425" y="0"/>
              <a:ext cx="2217569" cy="221756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5837" tIns="45837" rIns="45837" bIns="45837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AutoShape 19"/>
            <p:cNvSpPr/>
            <p:nvPr/>
          </p:nvSpPr>
          <p:spPr>
            <a:xfrm flipV="1">
              <a:off x="2936752" y="1377804"/>
              <a:ext cx="2296705" cy="167953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4301968" y="4382802"/>
            <a:ext cx="321687" cy="32168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E8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598806" y="6161162"/>
            <a:ext cx="321687" cy="32168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047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440100" y="3395502"/>
            <a:ext cx="7407800" cy="3538641"/>
            <a:chOff x="0" y="0"/>
            <a:chExt cx="9877067" cy="471818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552450"/>
              <a:ext cx="2759661" cy="4960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21"/>
                </a:lnSpc>
              </a:pPr>
              <a:r>
                <a:rPr lang="en-US" sz="21729">
                  <a:solidFill>
                    <a:srgbClr val="BE117B"/>
                  </a:solidFill>
                  <a:latin typeface="ITC Motter Corpus Regular"/>
                  <a:ea typeface="ITC Motter Corpus Regular"/>
                  <a:cs typeface="ITC Motter Corpus Regular"/>
                  <a:sym typeface="ITC Motter Corpus Regular"/>
                </a:rPr>
                <a:t>Q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424579" y="1092756"/>
              <a:ext cx="1132681" cy="2041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b="1">
                  <a:solidFill>
                    <a:srgbClr val="000000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&amp;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804509" y="-241851"/>
              <a:ext cx="3072558" cy="4960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21"/>
                </a:lnSpc>
              </a:pPr>
              <a:r>
                <a:rPr lang="en-US" sz="21729">
                  <a:solidFill>
                    <a:srgbClr val="A2DFFF"/>
                  </a:solidFill>
                  <a:latin typeface="ITC Motter Corpus Regular"/>
                  <a:ea typeface="ITC Motter Corpus Regular"/>
                  <a:cs typeface="ITC Motter Corpus Regular"/>
                  <a:sym typeface="ITC Motter Corpus Regular"/>
                </a:rPr>
                <a:t>A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-629757"/>
            <a:ext cx="17791126" cy="11589158"/>
            <a:chOff x="0" y="0"/>
            <a:chExt cx="23721501" cy="154522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171428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3655665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469094" y="13277231"/>
              <a:ext cx="2174979" cy="217497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117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4956" tIns="44956" rIns="44956" bIns="4495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AutoShape 12"/>
            <p:cNvSpPr/>
            <p:nvPr/>
          </p:nvSpPr>
          <p:spPr>
            <a:xfrm flipV="1">
              <a:off x="18997635" y="12553697"/>
              <a:ext cx="2252595" cy="1647274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3" name="Group 13"/>
            <p:cNvGrpSpPr/>
            <p:nvPr/>
          </p:nvGrpSpPr>
          <p:grpSpPr>
            <a:xfrm>
              <a:off x="1741742" y="747018"/>
              <a:ext cx="4114800" cy="1136519"/>
              <a:chOff x="0" y="0"/>
              <a:chExt cx="812800" cy="2244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588425" y="0"/>
              <a:ext cx="2217569" cy="221756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5837" tIns="45837" rIns="45837" bIns="45837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AutoShape 19"/>
            <p:cNvSpPr/>
            <p:nvPr/>
          </p:nvSpPr>
          <p:spPr>
            <a:xfrm flipV="1">
              <a:off x="2936752" y="1377804"/>
              <a:ext cx="2296705" cy="167953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4301968" y="4382802"/>
            <a:ext cx="321687" cy="32168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DE8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598806" y="6161162"/>
            <a:ext cx="321687" cy="32168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047E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572827" y="5479597"/>
            <a:ext cx="7640811" cy="122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6"/>
              </a:lnSpc>
            </a:pPr>
            <a:r>
              <a:rPr lang="en-US" sz="7083" spc="-148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00433" y="3401192"/>
            <a:ext cx="9185599" cy="205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60"/>
              </a:lnSpc>
            </a:pPr>
            <a:r>
              <a:rPr lang="en-US" sz="12043">
                <a:solidFill>
                  <a:srgbClr val="B5067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559254"/>
            <a:chOff x="0" y="0"/>
            <a:chExt cx="23721501" cy="1407900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554403" y="12204353"/>
              <a:ext cx="1874651" cy="187465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117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749" tIns="38749" rIns="38749" bIns="3874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AutoShape 12"/>
            <p:cNvSpPr/>
            <p:nvPr/>
          </p:nvSpPr>
          <p:spPr>
            <a:xfrm flipV="1">
              <a:off x="19148045" y="11580727"/>
              <a:ext cx="1941549" cy="1419813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822102" y="2790415"/>
            <a:ext cx="14643796" cy="2400856"/>
            <a:chOff x="0" y="0"/>
            <a:chExt cx="3856802" cy="6323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56802" cy="632324"/>
            </a:xfrm>
            <a:custGeom>
              <a:avLst/>
              <a:gdLst/>
              <a:ahLst/>
              <a:cxnLst/>
              <a:rect l="l" t="t" r="r" b="b"/>
              <a:pathLst>
                <a:path w="3856802" h="632324">
                  <a:moveTo>
                    <a:pt x="10574" y="0"/>
                  </a:moveTo>
                  <a:lnTo>
                    <a:pt x="3846228" y="0"/>
                  </a:lnTo>
                  <a:cubicBezTo>
                    <a:pt x="3849033" y="0"/>
                    <a:pt x="3851722" y="1114"/>
                    <a:pt x="3853705" y="3097"/>
                  </a:cubicBezTo>
                  <a:cubicBezTo>
                    <a:pt x="3855688" y="5080"/>
                    <a:pt x="3856802" y="7769"/>
                    <a:pt x="3856802" y="10574"/>
                  </a:cubicBezTo>
                  <a:lnTo>
                    <a:pt x="3856802" y="621751"/>
                  </a:lnTo>
                  <a:cubicBezTo>
                    <a:pt x="3856802" y="627590"/>
                    <a:pt x="3852068" y="632324"/>
                    <a:pt x="3846228" y="632324"/>
                  </a:cubicBezTo>
                  <a:lnTo>
                    <a:pt x="10574" y="632324"/>
                  </a:lnTo>
                  <a:cubicBezTo>
                    <a:pt x="7769" y="632324"/>
                    <a:pt x="5080" y="631210"/>
                    <a:pt x="3097" y="629227"/>
                  </a:cubicBezTo>
                  <a:cubicBezTo>
                    <a:pt x="1114" y="627244"/>
                    <a:pt x="0" y="624555"/>
                    <a:pt x="0" y="621751"/>
                  </a:cubicBezTo>
                  <a:lnTo>
                    <a:pt x="0" y="10574"/>
                  </a:lnTo>
                  <a:cubicBezTo>
                    <a:pt x="0" y="7769"/>
                    <a:pt x="1114" y="5080"/>
                    <a:pt x="3097" y="3097"/>
                  </a:cubicBezTo>
                  <a:cubicBezTo>
                    <a:pt x="5080" y="1114"/>
                    <a:pt x="7769" y="0"/>
                    <a:pt x="10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856802" cy="679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22102" y="2790415"/>
            <a:ext cx="4992889" cy="1024469"/>
            <a:chOff x="0" y="0"/>
            <a:chExt cx="1315000" cy="2698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15000" cy="269819"/>
            </a:xfrm>
            <a:custGeom>
              <a:avLst/>
              <a:gdLst/>
              <a:ahLst/>
              <a:cxnLst/>
              <a:rect l="l" t="t" r="r" b="b"/>
              <a:pathLst>
                <a:path w="1315000" h="269819">
                  <a:moveTo>
                    <a:pt x="20158" y="0"/>
                  </a:moveTo>
                  <a:lnTo>
                    <a:pt x="1294842" y="0"/>
                  </a:lnTo>
                  <a:cubicBezTo>
                    <a:pt x="1300188" y="0"/>
                    <a:pt x="1305315" y="2124"/>
                    <a:pt x="1309096" y="5904"/>
                  </a:cubicBezTo>
                  <a:cubicBezTo>
                    <a:pt x="1312876" y="9684"/>
                    <a:pt x="1315000" y="14812"/>
                    <a:pt x="1315000" y="20158"/>
                  </a:cubicBezTo>
                  <a:lnTo>
                    <a:pt x="1315000" y="249661"/>
                  </a:lnTo>
                  <a:cubicBezTo>
                    <a:pt x="1315000" y="260794"/>
                    <a:pt x="1305975" y="269819"/>
                    <a:pt x="1294842" y="269819"/>
                  </a:cubicBezTo>
                  <a:lnTo>
                    <a:pt x="20158" y="269819"/>
                  </a:lnTo>
                  <a:cubicBezTo>
                    <a:pt x="9025" y="269819"/>
                    <a:pt x="0" y="260794"/>
                    <a:pt x="0" y="249661"/>
                  </a:cubicBezTo>
                  <a:lnTo>
                    <a:pt x="0" y="20158"/>
                  </a:lnTo>
                  <a:cubicBezTo>
                    <a:pt x="0" y="9025"/>
                    <a:pt x="9025" y="0"/>
                    <a:pt x="20158" y="0"/>
                  </a:cubicBezTo>
                  <a:close/>
                </a:path>
              </a:pathLst>
            </a:custGeom>
            <a:solidFill>
              <a:srgbClr val="BE117B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315000" cy="336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프로젝트의 목적 및 목표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01</a:t>
                </a:r>
              </a:p>
            </p:txBody>
          </p:sp>
        </p:grpSp>
        <p:sp>
          <p:nvSpPr>
            <p:cNvPr id="23" name="AutoShape 2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3969231" y="1071685"/>
            <a:ext cx="611027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개요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19170" y="4062684"/>
            <a:ext cx="13649660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맛점은 타로카드 리딩과 Claude 4.0 Sonnet AI를 결합하여 </a:t>
            </a:r>
            <a:r>
              <a:rPr lang="en-US" sz="2000" b="1">
                <a:solidFill>
                  <a:srgbClr val="B50671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사용자에게 개인화된 음식 추천을 제공하는 웹 애플리케이션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입니다. 사용자는 음식 카테고리와 메뉴를 선택한 후 타로카드를 뽑으면, AI가 타로카드의 의미를 해석하여 운명적인 메뉴를 추천합니다.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822102" y="5724671"/>
            <a:ext cx="14643796" cy="3239298"/>
            <a:chOff x="0" y="0"/>
            <a:chExt cx="3856802" cy="8531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856802" cy="853148"/>
            </a:xfrm>
            <a:custGeom>
              <a:avLst/>
              <a:gdLst/>
              <a:ahLst/>
              <a:cxnLst/>
              <a:rect l="l" t="t" r="r" b="b"/>
              <a:pathLst>
                <a:path w="3856802" h="853148">
                  <a:moveTo>
                    <a:pt x="10574" y="0"/>
                  </a:moveTo>
                  <a:lnTo>
                    <a:pt x="3846228" y="0"/>
                  </a:lnTo>
                  <a:cubicBezTo>
                    <a:pt x="3849033" y="0"/>
                    <a:pt x="3851722" y="1114"/>
                    <a:pt x="3853705" y="3097"/>
                  </a:cubicBezTo>
                  <a:cubicBezTo>
                    <a:pt x="3855688" y="5080"/>
                    <a:pt x="3856802" y="7769"/>
                    <a:pt x="3856802" y="10574"/>
                  </a:cubicBezTo>
                  <a:lnTo>
                    <a:pt x="3856802" y="842575"/>
                  </a:lnTo>
                  <a:cubicBezTo>
                    <a:pt x="3856802" y="845379"/>
                    <a:pt x="3855688" y="848068"/>
                    <a:pt x="3853705" y="850052"/>
                  </a:cubicBezTo>
                  <a:cubicBezTo>
                    <a:pt x="3851722" y="852034"/>
                    <a:pt x="3849033" y="853148"/>
                    <a:pt x="3846228" y="853148"/>
                  </a:cubicBezTo>
                  <a:lnTo>
                    <a:pt x="10574" y="853148"/>
                  </a:lnTo>
                  <a:cubicBezTo>
                    <a:pt x="7769" y="853148"/>
                    <a:pt x="5080" y="852034"/>
                    <a:pt x="3097" y="850052"/>
                  </a:cubicBezTo>
                  <a:cubicBezTo>
                    <a:pt x="1114" y="848068"/>
                    <a:pt x="0" y="845379"/>
                    <a:pt x="0" y="842575"/>
                  </a:cubicBezTo>
                  <a:lnTo>
                    <a:pt x="0" y="10574"/>
                  </a:lnTo>
                  <a:cubicBezTo>
                    <a:pt x="0" y="7769"/>
                    <a:pt x="1114" y="5080"/>
                    <a:pt x="3097" y="3097"/>
                  </a:cubicBezTo>
                  <a:cubicBezTo>
                    <a:pt x="5080" y="1114"/>
                    <a:pt x="7769" y="0"/>
                    <a:pt x="105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3856802" cy="900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822102" y="5724671"/>
            <a:ext cx="4992889" cy="1024469"/>
            <a:chOff x="0" y="0"/>
            <a:chExt cx="1315000" cy="2698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15000" cy="269819"/>
            </a:xfrm>
            <a:custGeom>
              <a:avLst/>
              <a:gdLst/>
              <a:ahLst/>
              <a:cxnLst/>
              <a:rect l="l" t="t" r="r" b="b"/>
              <a:pathLst>
                <a:path w="1315000" h="269819">
                  <a:moveTo>
                    <a:pt x="20158" y="0"/>
                  </a:moveTo>
                  <a:lnTo>
                    <a:pt x="1294842" y="0"/>
                  </a:lnTo>
                  <a:cubicBezTo>
                    <a:pt x="1300188" y="0"/>
                    <a:pt x="1305315" y="2124"/>
                    <a:pt x="1309096" y="5904"/>
                  </a:cubicBezTo>
                  <a:cubicBezTo>
                    <a:pt x="1312876" y="9684"/>
                    <a:pt x="1315000" y="14812"/>
                    <a:pt x="1315000" y="20158"/>
                  </a:cubicBezTo>
                  <a:lnTo>
                    <a:pt x="1315000" y="249661"/>
                  </a:lnTo>
                  <a:cubicBezTo>
                    <a:pt x="1315000" y="260794"/>
                    <a:pt x="1305975" y="269819"/>
                    <a:pt x="1294842" y="269819"/>
                  </a:cubicBezTo>
                  <a:lnTo>
                    <a:pt x="20158" y="269819"/>
                  </a:lnTo>
                  <a:cubicBezTo>
                    <a:pt x="9025" y="269819"/>
                    <a:pt x="0" y="260794"/>
                    <a:pt x="0" y="249661"/>
                  </a:cubicBezTo>
                  <a:lnTo>
                    <a:pt x="0" y="20158"/>
                  </a:lnTo>
                  <a:cubicBezTo>
                    <a:pt x="0" y="9025"/>
                    <a:pt x="9025" y="0"/>
                    <a:pt x="20158" y="0"/>
                  </a:cubicBezTo>
                  <a:close/>
                </a:path>
              </a:pathLst>
            </a:custGeom>
            <a:solidFill>
              <a:srgbClr val="00AAD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1315000" cy="336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핵심 가치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319170" y="6996790"/>
            <a:ext cx="13649660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AutoNum type="arabicPeriod"/>
            </a:pPr>
            <a:r>
              <a:rPr lang="en-US" sz="2000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재미있는 의사결정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: 점심 메뉴 고민을 타로 리딩으로 해결</a:t>
            </a:r>
          </a:p>
          <a:p>
            <a:pPr marL="431801" lvl="1" indent="-215900" algn="l">
              <a:lnSpc>
                <a:spcPts val="2800"/>
              </a:lnSpc>
              <a:buAutoNum type="arabicPeriod"/>
            </a:pPr>
            <a:r>
              <a:rPr lang="en-US" sz="2000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깊이 있는 개인화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:</a:t>
            </a:r>
            <a:r>
              <a:rPr lang="en-US" sz="2000" b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알러지 정보, </a:t>
            </a:r>
            <a:r>
              <a:rPr lang="en-US" sz="2000" b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식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습관,</a:t>
            </a:r>
            <a:r>
              <a:rPr lang="en-US" sz="2000" b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종교적 식문화(할랄 등)까지 고려한</a:t>
            </a:r>
            <a:r>
              <a:rPr lang="en-US" sz="2000" b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안전</a:t>
            </a:r>
            <a:r>
              <a:rPr lang="en-US" sz="2000" b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하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고</a:t>
            </a:r>
            <a:r>
              <a:rPr lang="en-US" sz="2000" b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맞춤화된</a:t>
            </a:r>
            <a:r>
              <a:rPr lang="en-US" sz="2000" b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추천</a:t>
            </a:r>
          </a:p>
          <a:p>
            <a:pPr marL="431801" lvl="1" indent="-215900" algn="l">
              <a:lnSpc>
                <a:spcPts val="2800"/>
              </a:lnSpc>
              <a:buAutoNum type="arabicPeriod"/>
            </a:pPr>
            <a:r>
              <a:rPr lang="en-US" sz="2000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몰입형 사용자 경험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: 실제 타로점을 방문한 듯한 카드 셔플 애니메이션, 커튼 오프닝, 카드를 뽑는 순간의 도파민 극대화</a:t>
            </a:r>
          </a:p>
          <a:p>
            <a:pPr marL="431801" lvl="1" indent="-215900" algn="l">
              <a:lnSpc>
                <a:spcPts val="2800"/>
              </a:lnSpc>
              <a:buAutoNum type="arabicPeriod"/>
            </a:pPr>
            <a:r>
              <a:rPr lang="en-US" sz="2000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실시간 AI 스트리밍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: SSE 방식으로 타로 해석이 한 글자씩 생성되는 과정을 실시간으로 표시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99246"/>
            <a:ext cx="17791126" cy="10559254"/>
            <a:chOff x="0" y="0"/>
            <a:chExt cx="23721501" cy="1407900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554403" y="12204353"/>
              <a:ext cx="1874651" cy="187465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117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749" tIns="38749" rIns="38749" bIns="3874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AutoShape 12"/>
            <p:cNvSpPr/>
            <p:nvPr/>
          </p:nvSpPr>
          <p:spPr>
            <a:xfrm flipV="1">
              <a:off x="19148045" y="11580727"/>
              <a:ext cx="1941549" cy="1419813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02</a:t>
                </a:r>
              </a:p>
            </p:txBody>
          </p:sp>
        </p:grpSp>
        <p:sp>
          <p:nvSpPr>
            <p:cNvPr id="17" name="AutoShape 17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서비스 기획 및 디자인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771973" y="3571317"/>
            <a:ext cx="6744055" cy="2427370"/>
            <a:chOff x="0" y="0"/>
            <a:chExt cx="2678496" cy="9640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78496" cy="964064"/>
            </a:xfrm>
            <a:custGeom>
              <a:avLst/>
              <a:gdLst/>
              <a:ahLst/>
              <a:cxnLst/>
              <a:rect l="l" t="t" r="r" b="b"/>
              <a:pathLst>
                <a:path w="2678496" h="964064">
                  <a:moveTo>
                    <a:pt x="22959" y="0"/>
                  </a:moveTo>
                  <a:lnTo>
                    <a:pt x="2655537" y="0"/>
                  </a:lnTo>
                  <a:cubicBezTo>
                    <a:pt x="2668217" y="0"/>
                    <a:pt x="2678496" y="10279"/>
                    <a:pt x="2678496" y="22959"/>
                  </a:cubicBezTo>
                  <a:lnTo>
                    <a:pt x="2678496" y="941105"/>
                  </a:lnTo>
                  <a:cubicBezTo>
                    <a:pt x="2678496" y="953785"/>
                    <a:pt x="2668217" y="964064"/>
                    <a:pt x="2655537" y="964064"/>
                  </a:cubicBezTo>
                  <a:lnTo>
                    <a:pt x="22959" y="964064"/>
                  </a:lnTo>
                  <a:cubicBezTo>
                    <a:pt x="10279" y="964064"/>
                    <a:pt x="0" y="953785"/>
                    <a:pt x="0" y="941105"/>
                  </a:cubicBezTo>
                  <a:lnTo>
                    <a:pt x="0" y="22959"/>
                  </a:lnTo>
                  <a:cubicBezTo>
                    <a:pt x="0" y="10279"/>
                    <a:pt x="10279" y="0"/>
                    <a:pt x="229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678496" cy="1011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464751" y="2988945"/>
            <a:ext cx="3358498" cy="1133577"/>
            <a:chOff x="0" y="-37442"/>
            <a:chExt cx="884543" cy="2985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84543" cy="231880"/>
            </a:xfrm>
            <a:custGeom>
              <a:avLst/>
              <a:gdLst/>
              <a:ahLst/>
              <a:cxnLst/>
              <a:rect l="l" t="t" r="r" b="b"/>
              <a:pathLst>
                <a:path w="884543" h="231880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201913"/>
                  </a:lnTo>
                  <a:cubicBezTo>
                    <a:pt x="884543" y="209861"/>
                    <a:pt x="881386" y="217483"/>
                    <a:pt x="875766" y="223103"/>
                  </a:cubicBezTo>
                  <a:cubicBezTo>
                    <a:pt x="870146" y="228723"/>
                    <a:pt x="862523" y="231880"/>
                    <a:pt x="854576" y="231880"/>
                  </a:cubicBezTo>
                  <a:lnTo>
                    <a:pt x="29967" y="231880"/>
                  </a:lnTo>
                  <a:cubicBezTo>
                    <a:pt x="22019" y="231880"/>
                    <a:pt x="14397" y="228723"/>
                    <a:pt x="8777" y="223103"/>
                  </a:cubicBezTo>
                  <a:cubicBezTo>
                    <a:pt x="3157" y="217483"/>
                    <a:pt x="0" y="209861"/>
                    <a:pt x="0" y="201913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BE117B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7442"/>
              <a:ext cx="884543" cy="29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기획</a:t>
              </a:r>
              <a:r>
                <a:rPr lang="en-US" sz="3000" dirty="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배경</a:t>
              </a:r>
              <a:endParaRPr lang="en-US" sz="3000" dirty="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038708" y="4282672"/>
            <a:ext cx="6381892" cy="1406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문제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: "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오늘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점심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뭐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먹지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?"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매일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반복되는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메뉴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선택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피로</a:t>
            </a:r>
            <a:endParaRPr lang="en-US" sz="2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1399"/>
              </a:lnSpc>
            </a:pPr>
            <a:r>
              <a:rPr lang="en-US" sz="9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</a:t>
            </a:r>
          </a:p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타겟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: SSAFY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학생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교직원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메뉴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선택이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어려운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20-30대</a:t>
            </a:r>
          </a:p>
          <a:p>
            <a:pPr algn="l">
              <a:lnSpc>
                <a:spcPts val="1399"/>
              </a:lnSpc>
            </a:pPr>
            <a:r>
              <a:rPr lang="en-US" sz="9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</a:t>
            </a:r>
          </a:p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해결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타로로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의사결정을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재미있고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의미있는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경험으로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전환</a:t>
            </a:r>
            <a:endParaRPr lang="en-US" sz="2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4957717" y="6762747"/>
            <a:ext cx="8372566" cy="1782415"/>
            <a:chOff x="0" y="0"/>
            <a:chExt cx="3325282" cy="70791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325282" cy="707911"/>
            </a:xfrm>
            <a:custGeom>
              <a:avLst/>
              <a:gdLst/>
              <a:ahLst/>
              <a:cxnLst/>
              <a:rect l="l" t="t" r="r" b="b"/>
              <a:pathLst>
                <a:path w="3325282" h="707911">
                  <a:moveTo>
                    <a:pt x="18494" y="0"/>
                  </a:moveTo>
                  <a:lnTo>
                    <a:pt x="3306788" y="0"/>
                  </a:lnTo>
                  <a:cubicBezTo>
                    <a:pt x="3311693" y="0"/>
                    <a:pt x="3316397" y="1948"/>
                    <a:pt x="3319865" y="5417"/>
                  </a:cubicBezTo>
                  <a:cubicBezTo>
                    <a:pt x="3323334" y="8885"/>
                    <a:pt x="3325282" y="13589"/>
                    <a:pt x="3325282" y="18494"/>
                  </a:cubicBezTo>
                  <a:lnTo>
                    <a:pt x="3325282" y="689417"/>
                  </a:lnTo>
                  <a:cubicBezTo>
                    <a:pt x="3325282" y="694322"/>
                    <a:pt x="3323334" y="699026"/>
                    <a:pt x="3319865" y="702494"/>
                  </a:cubicBezTo>
                  <a:cubicBezTo>
                    <a:pt x="3316397" y="705962"/>
                    <a:pt x="3311693" y="707911"/>
                    <a:pt x="3306788" y="707911"/>
                  </a:cubicBezTo>
                  <a:lnTo>
                    <a:pt x="18494" y="707911"/>
                  </a:lnTo>
                  <a:cubicBezTo>
                    <a:pt x="13589" y="707911"/>
                    <a:pt x="8885" y="705962"/>
                    <a:pt x="5417" y="702494"/>
                  </a:cubicBezTo>
                  <a:cubicBezTo>
                    <a:pt x="1948" y="699026"/>
                    <a:pt x="0" y="694322"/>
                    <a:pt x="0" y="689417"/>
                  </a:cubicBezTo>
                  <a:lnTo>
                    <a:pt x="0" y="18494"/>
                  </a:lnTo>
                  <a:cubicBezTo>
                    <a:pt x="0" y="13589"/>
                    <a:pt x="1948" y="8885"/>
                    <a:pt x="5417" y="5417"/>
                  </a:cubicBezTo>
                  <a:cubicBezTo>
                    <a:pt x="8885" y="1948"/>
                    <a:pt x="13589" y="0"/>
                    <a:pt x="184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3325282" cy="755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464751" y="6189692"/>
            <a:ext cx="3358498" cy="1133577"/>
            <a:chOff x="0" y="-34988"/>
            <a:chExt cx="884543" cy="29855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84543" cy="231880"/>
            </a:xfrm>
            <a:custGeom>
              <a:avLst/>
              <a:gdLst/>
              <a:ahLst/>
              <a:cxnLst/>
              <a:rect l="l" t="t" r="r" b="b"/>
              <a:pathLst>
                <a:path w="884543" h="231880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201913"/>
                  </a:lnTo>
                  <a:cubicBezTo>
                    <a:pt x="884543" y="209861"/>
                    <a:pt x="881386" y="217483"/>
                    <a:pt x="875766" y="223103"/>
                  </a:cubicBezTo>
                  <a:cubicBezTo>
                    <a:pt x="870146" y="228723"/>
                    <a:pt x="862523" y="231880"/>
                    <a:pt x="854576" y="231880"/>
                  </a:cubicBezTo>
                  <a:lnTo>
                    <a:pt x="29967" y="231880"/>
                  </a:lnTo>
                  <a:cubicBezTo>
                    <a:pt x="22019" y="231880"/>
                    <a:pt x="14397" y="228723"/>
                    <a:pt x="8777" y="223103"/>
                  </a:cubicBezTo>
                  <a:cubicBezTo>
                    <a:pt x="3157" y="217483"/>
                    <a:pt x="0" y="209861"/>
                    <a:pt x="0" y="201913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BE117B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4988"/>
              <a:ext cx="884543" cy="29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dirty="0" err="1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서비스</a:t>
              </a:r>
              <a:r>
                <a:rPr lang="en-US" sz="3000" dirty="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 </a:t>
              </a:r>
              <a:r>
                <a:rPr lang="en-US" sz="3000" dirty="0" err="1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플로우</a:t>
              </a:r>
              <a:endParaRPr lang="en-US" sz="3000" dirty="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240576" y="7596804"/>
            <a:ext cx="780684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랜딩 → 카테고리 선택 → 메뉴 선택 → 타로 카드 뽑기 → AI 추천 결과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02</a:t>
                </a:r>
              </a:p>
            </p:txBody>
          </p:sp>
        </p:grpSp>
        <p:sp>
          <p:nvSpPr>
            <p:cNvPr id="17" name="AutoShape 17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1028700" y="3571317"/>
            <a:ext cx="5292906" cy="2427370"/>
            <a:chOff x="0" y="0"/>
            <a:chExt cx="2102152" cy="9640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02152" cy="964064"/>
            </a:xfrm>
            <a:custGeom>
              <a:avLst/>
              <a:gdLst/>
              <a:ahLst/>
              <a:cxnLst/>
              <a:rect l="l" t="t" r="r" b="b"/>
              <a:pathLst>
                <a:path w="2102152" h="964064">
                  <a:moveTo>
                    <a:pt x="29254" y="0"/>
                  </a:moveTo>
                  <a:lnTo>
                    <a:pt x="2072898" y="0"/>
                  </a:lnTo>
                  <a:cubicBezTo>
                    <a:pt x="2089054" y="0"/>
                    <a:pt x="2102152" y="13097"/>
                    <a:pt x="2102152" y="29254"/>
                  </a:cubicBezTo>
                  <a:lnTo>
                    <a:pt x="2102152" y="934810"/>
                  </a:lnTo>
                  <a:cubicBezTo>
                    <a:pt x="2102152" y="942569"/>
                    <a:pt x="2099070" y="950009"/>
                    <a:pt x="2093584" y="955496"/>
                  </a:cubicBezTo>
                  <a:cubicBezTo>
                    <a:pt x="2088098" y="960982"/>
                    <a:pt x="2080657" y="964064"/>
                    <a:pt x="2072898" y="964064"/>
                  </a:cubicBezTo>
                  <a:lnTo>
                    <a:pt x="29254" y="964064"/>
                  </a:lnTo>
                  <a:cubicBezTo>
                    <a:pt x="13097" y="964064"/>
                    <a:pt x="0" y="950966"/>
                    <a:pt x="0" y="934810"/>
                  </a:cubicBezTo>
                  <a:lnTo>
                    <a:pt x="0" y="29254"/>
                  </a:lnTo>
                  <a:cubicBezTo>
                    <a:pt x="0" y="13097"/>
                    <a:pt x="13097" y="0"/>
                    <a:pt x="29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102152" cy="1011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3131108"/>
            <a:ext cx="3358498" cy="880420"/>
            <a:chOff x="0" y="0"/>
            <a:chExt cx="884543" cy="2318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84543" cy="231880"/>
            </a:xfrm>
            <a:custGeom>
              <a:avLst/>
              <a:gdLst/>
              <a:ahLst/>
              <a:cxnLst/>
              <a:rect l="l" t="t" r="r" b="b"/>
              <a:pathLst>
                <a:path w="884543" h="231880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201913"/>
                  </a:lnTo>
                  <a:cubicBezTo>
                    <a:pt x="884543" y="209861"/>
                    <a:pt x="881386" y="217483"/>
                    <a:pt x="875766" y="223103"/>
                  </a:cubicBezTo>
                  <a:cubicBezTo>
                    <a:pt x="870146" y="228723"/>
                    <a:pt x="862523" y="231880"/>
                    <a:pt x="854576" y="231880"/>
                  </a:cubicBezTo>
                  <a:lnTo>
                    <a:pt x="29967" y="231880"/>
                  </a:lnTo>
                  <a:cubicBezTo>
                    <a:pt x="22019" y="231880"/>
                    <a:pt x="14397" y="228723"/>
                    <a:pt x="8777" y="223103"/>
                  </a:cubicBezTo>
                  <a:cubicBezTo>
                    <a:pt x="3157" y="217483"/>
                    <a:pt x="0" y="209861"/>
                    <a:pt x="0" y="201913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BE117B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884543" cy="29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디자인 컨셉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2126567" y="2690539"/>
            <a:ext cx="5433745" cy="5876655"/>
          </a:xfrm>
          <a:custGeom>
            <a:avLst/>
            <a:gdLst/>
            <a:ahLst/>
            <a:cxnLst/>
            <a:rect l="l" t="t" r="r" b="b"/>
            <a:pathLst>
              <a:path w="5433745" h="5876655">
                <a:moveTo>
                  <a:pt x="0" y="0"/>
                </a:moveTo>
                <a:lnTo>
                  <a:pt x="5433746" y="0"/>
                </a:lnTo>
                <a:lnTo>
                  <a:pt x="5433746" y="5876655"/>
                </a:lnTo>
                <a:lnTo>
                  <a:pt x="0" y="5876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214" r="-6768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573870" y="2675060"/>
            <a:ext cx="5552698" cy="5892134"/>
          </a:xfrm>
          <a:custGeom>
            <a:avLst/>
            <a:gdLst/>
            <a:ahLst/>
            <a:cxnLst/>
            <a:rect l="l" t="t" r="r" b="b"/>
            <a:pathLst>
              <a:path w="5552698" h="5892134">
                <a:moveTo>
                  <a:pt x="0" y="0"/>
                </a:moveTo>
                <a:lnTo>
                  <a:pt x="5552697" y="0"/>
                </a:lnTo>
                <a:lnTo>
                  <a:pt x="5552697" y="5892134"/>
                </a:lnTo>
                <a:lnTo>
                  <a:pt x="0" y="5892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5" r="-102722" b="-117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서비스 기획 및 디자인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6054" y="4183536"/>
            <a:ext cx="4598197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신비롭고 우아한 타로 테마 색상 시스템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라이트 모드 : 라이트 블루 그라디언트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다크 모드 : 어두운 자주색 그라디언트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91204" y="8792813"/>
            <a:ext cx="3870726" cy="46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267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다크 모드 / 라이트 모드</a:t>
            </a:r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2EC9069B-0307-7AFC-BD0B-4E536D6A2144}"/>
              </a:ext>
            </a:extLst>
          </p:cNvPr>
          <p:cNvGrpSpPr/>
          <p:nvPr/>
        </p:nvGrpSpPr>
        <p:grpSpPr>
          <a:xfrm>
            <a:off x="317176" y="373555"/>
            <a:ext cx="17791126" cy="10571046"/>
            <a:chOff x="0" y="0"/>
            <a:chExt cx="23721501" cy="14094728"/>
          </a:xfrm>
        </p:grpSpPr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797D4363-B862-69D7-DB65-AC3373BD7B7E}"/>
                </a:ext>
              </a:extLst>
            </p:cNvPr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39" name="Freeform 4">
                <a:extLst>
                  <a:ext uri="{FF2B5EF4-FFF2-40B4-BE49-F238E27FC236}">
                    <a16:creationId xmlns:a16="http://schemas.microsoft.com/office/drawing/2014/main" id="{2131C5A5-A364-8050-CCE2-0004524C1C31}"/>
                  </a:ext>
                </a:extLst>
              </p:cNvPr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0" name="TextBox 5">
                <a:extLst>
                  <a:ext uri="{FF2B5EF4-FFF2-40B4-BE49-F238E27FC236}">
                    <a16:creationId xmlns:a16="http://schemas.microsoft.com/office/drawing/2014/main" id="{B2D36FA8-3BB5-3017-156A-654DA46EA43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66600" tIns="66600" rIns="66600" bIns="666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1E681927-B8A5-79BA-11C6-B903A5BDFB21}"/>
                </a:ext>
              </a:extLst>
            </p:cNvPr>
            <p:cNvSpPr txBox="1"/>
            <p:nvPr/>
          </p:nvSpPr>
          <p:spPr>
            <a:xfrm>
              <a:off x="18843778" y="12243136"/>
              <a:ext cx="3837372" cy="1377620"/>
            </a:xfrm>
            <a:prstGeom prst="rect">
              <a:avLst/>
            </a:prstGeom>
          </p:spPr>
          <p:txBody>
            <a:bodyPr lIns="66600" tIns="66600" rIns="66600" bIns="666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33EF5D1C-B41D-3751-0736-7C6099B08B5F}"/>
                </a:ext>
              </a:extLst>
            </p:cNvPr>
            <p:cNvSpPr txBox="1"/>
            <p:nvPr/>
          </p:nvSpPr>
          <p:spPr>
            <a:xfrm>
              <a:off x="20199645" y="12461732"/>
              <a:ext cx="1523153" cy="1632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248437" y="248814"/>
            <a:ext cx="17791126" cy="10559254"/>
            <a:chOff x="0" y="0"/>
            <a:chExt cx="23721501" cy="1407900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554403" y="12204353"/>
              <a:ext cx="1874651" cy="1874651"/>
              <a:chOff x="0" y="0"/>
              <a:chExt cx="812800" cy="812800"/>
            </a:xfrm>
          </p:grpSpPr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8749" tIns="38749" rIns="38749" bIns="38749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117B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id="12" name="AutoShape 12"/>
            <p:cNvSpPr/>
            <p:nvPr/>
          </p:nvSpPr>
          <p:spPr>
            <a:xfrm flipV="1">
              <a:off x="19148045" y="11580727"/>
              <a:ext cx="1941549" cy="1419813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176" y="373555"/>
            <a:ext cx="17791126" cy="10702858"/>
            <a:chOff x="0" y="0"/>
            <a:chExt cx="23721501" cy="1427047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66600" tIns="66600" rIns="66600" bIns="666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843779" y="12484237"/>
              <a:ext cx="3837372" cy="1136519"/>
              <a:chOff x="0" y="0"/>
              <a:chExt cx="757999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57999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757999" h="224498">
                    <a:moveTo>
                      <a:pt x="0" y="0"/>
                    </a:moveTo>
                    <a:lnTo>
                      <a:pt x="757999" y="0"/>
                    </a:lnTo>
                    <a:lnTo>
                      <a:pt x="757999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757999" cy="272123"/>
              </a:xfrm>
              <a:prstGeom prst="rect">
                <a:avLst/>
              </a:prstGeom>
            </p:spPr>
            <p:txBody>
              <a:bodyPr lIns="66600" tIns="66600" rIns="66600" bIns="666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0023897" y="12395826"/>
              <a:ext cx="1874651" cy="187465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117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AutoShape 12"/>
            <p:cNvSpPr/>
            <p:nvPr/>
          </p:nvSpPr>
          <p:spPr>
            <a:xfrm flipV="1">
              <a:off x="19617538" y="11772200"/>
              <a:ext cx="1941549" cy="1419813"/>
            </a:xfrm>
            <a:prstGeom prst="line">
              <a:avLst/>
            </a:prstGeom>
            <a:ln w="3874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03</a:t>
                </a:r>
              </a:p>
            </p:txBody>
          </p:sp>
        </p:grpSp>
        <p:sp>
          <p:nvSpPr>
            <p:cNvPr id="17" name="AutoShape 17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3969231" y="1071685"/>
            <a:ext cx="1048701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기술 스택 및 개발 환경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876629" y="2915472"/>
            <a:ext cx="5213104" cy="3089388"/>
            <a:chOff x="0" y="0"/>
            <a:chExt cx="2279169" cy="13506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79169" cy="1350681"/>
            </a:xfrm>
            <a:custGeom>
              <a:avLst/>
              <a:gdLst/>
              <a:ahLst/>
              <a:cxnLst/>
              <a:rect l="l" t="t" r="r" b="b"/>
              <a:pathLst>
                <a:path w="2279169" h="1350681">
                  <a:moveTo>
                    <a:pt x="29702" y="0"/>
                  </a:moveTo>
                  <a:lnTo>
                    <a:pt x="2249467" y="0"/>
                  </a:lnTo>
                  <a:cubicBezTo>
                    <a:pt x="2257345" y="0"/>
                    <a:pt x="2264899" y="3129"/>
                    <a:pt x="2270470" y="8699"/>
                  </a:cubicBezTo>
                  <a:cubicBezTo>
                    <a:pt x="2276040" y="14270"/>
                    <a:pt x="2279169" y="21824"/>
                    <a:pt x="2279169" y="29702"/>
                  </a:cubicBezTo>
                  <a:lnTo>
                    <a:pt x="2279169" y="1320979"/>
                  </a:lnTo>
                  <a:cubicBezTo>
                    <a:pt x="2279169" y="1328856"/>
                    <a:pt x="2276040" y="1336411"/>
                    <a:pt x="2270470" y="1341981"/>
                  </a:cubicBezTo>
                  <a:cubicBezTo>
                    <a:pt x="2264899" y="1347551"/>
                    <a:pt x="2257345" y="1350681"/>
                    <a:pt x="2249467" y="1350681"/>
                  </a:cubicBezTo>
                  <a:lnTo>
                    <a:pt x="29702" y="1350681"/>
                  </a:lnTo>
                  <a:cubicBezTo>
                    <a:pt x="21824" y="1350681"/>
                    <a:pt x="14270" y="1347551"/>
                    <a:pt x="8699" y="1341981"/>
                  </a:cubicBezTo>
                  <a:cubicBezTo>
                    <a:pt x="3129" y="1336411"/>
                    <a:pt x="0" y="1328856"/>
                    <a:pt x="0" y="1320979"/>
                  </a:cubicBezTo>
                  <a:lnTo>
                    <a:pt x="0" y="29702"/>
                  </a:lnTo>
                  <a:cubicBezTo>
                    <a:pt x="0" y="21824"/>
                    <a:pt x="3129" y="14270"/>
                    <a:pt x="8699" y="8699"/>
                  </a:cubicBezTo>
                  <a:cubicBezTo>
                    <a:pt x="14270" y="3129"/>
                    <a:pt x="21824" y="0"/>
                    <a:pt x="29702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279169" cy="1398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76629" y="2545361"/>
            <a:ext cx="3043053" cy="740222"/>
            <a:chOff x="0" y="0"/>
            <a:chExt cx="801463" cy="1949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01463" cy="194956"/>
            </a:xfrm>
            <a:custGeom>
              <a:avLst/>
              <a:gdLst/>
              <a:ahLst/>
              <a:cxnLst/>
              <a:rect l="l" t="t" r="r" b="b"/>
              <a:pathLst>
                <a:path w="801463" h="194956">
                  <a:moveTo>
                    <a:pt x="33074" y="0"/>
                  </a:moveTo>
                  <a:lnTo>
                    <a:pt x="768389" y="0"/>
                  </a:lnTo>
                  <a:cubicBezTo>
                    <a:pt x="777161" y="0"/>
                    <a:pt x="785573" y="3485"/>
                    <a:pt x="791776" y="9687"/>
                  </a:cubicBezTo>
                  <a:cubicBezTo>
                    <a:pt x="797978" y="15890"/>
                    <a:pt x="801463" y="24302"/>
                    <a:pt x="801463" y="33074"/>
                  </a:cubicBezTo>
                  <a:lnTo>
                    <a:pt x="801463" y="161882"/>
                  </a:lnTo>
                  <a:cubicBezTo>
                    <a:pt x="801463" y="170654"/>
                    <a:pt x="797978" y="179066"/>
                    <a:pt x="791776" y="185268"/>
                  </a:cubicBezTo>
                  <a:cubicBezTo>
                    <a:pt x="785573" y="191471"/>
                    <a:pt x="777161" y="194956"/>
                    <a:pt x="768389" y="194956"/>
                  </a:cubicBezTo>
                  <a:lnTo>
                    <a:pt x="33074" y="194956"/>
                  </a:lnTo>
                  <a:cubicBezTo>
                    <a:pt x="24302" y="194956"/>
                    <a:pt x="15890" y="191471"/>
                    <a:pt x="9687" y="185268"/>
                  </a:cubicBezTo>
                  <a:cubicBezTo>
                    <a:pt x="3485" y="179066"/>
                    <a:pt x="0" y="170654"/>
                    <a:pt x="0" y="161882"/>
                  </a:cubicBezTo>
                  <a:lnTo>
                    <a:pt x="0" y="33074"/>
                  </a:lnTo>
                  <a:cubicBezTo>
                    <a:pt x="0" y="24302"/>
                    <a:pt x="3485" y="15890"/>
                    <a:pt x="9687" y="9687"/>
                  </a:cubicBezTo>
                  <a:cubicBezTo>
                    <a:pt x="15890" y="3485"/>
                    <a:pt x="24302" y="0"/>
                    <a:pt x="33074" y="0"/>
                  </a:cubicBezTo>
                  <a:close/>
                </a:path>
              </a:pathLst>
            </a:custGeom>
            <a:solidFill>
              <a:srgbClr val="7F90D4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01463" cy="252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Frontend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57826" y="3409138"/>
            <a:ext cx="4130115" cy="233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HTML/CSS/JavaScript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Vue.js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Vite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Pinia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Vue Router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Axios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387790" y="2545361"/>
            <a:ext cx="5213104" cy="3459499"/>
            <a:chOff x="0" y="0"/>
            <a:chExt cx="6950805" cy="461266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493481"/>
              <a:ext cx="6950805" cy="4119184"/>
              <a:chOff x="0" y="0"/>
              <a:chExt cx="2279169" cy="135068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279169" cy="1350681"/>
              </a:xfrm>
              <a:custGeom>
                <a:avLst/>
                <a:gdLst/>
                <a:ahLst/>
                <a:cxnLst/>
                <a:rect l="l" t="t" r="r" b="b"/>
                <a:pathLst>
                  <a:path w="2279169" h="1350681">
                    <a:moveTo>
                      <a:pt x="29702" y="0"/>
                    </a:moveTo>
                    <a:lnTo>
                      <a:pt x="2249467" y="0"/>
                    </a:lnTo>
                    <a:cubicBezTo>
                      <a:pt x="2257345" y="0"/>
                      <a:pt x="2264899" y="3129"/>
                      <a:pt x="2270470" y="8699"/>
                    </a:cubicBezTo>
                    <a:cubicBezTo>
                      <a:pt x="2276040" y="14270"/>
                      <a:pt x="2279169" y="21824"/>
                      <a:pt x="2279169" y="29702"/>
                    </a:cubicBezTo>
                    <a:lnTo>
                      <a:pt x="2279169" y="1320979"/>
                    </a:lnTo>
                    <a:cubicBezTo>
                      <a:pt x="2279169" y="1328856"/>
                      <a:pt x="2276040" y="1336411"/>
                      <a:pt x="2270470" y="1341981"/>
                    </a:cubicBezTo>
                    <a:cubicBezTo>
                      <a:pt x="2264899" y="1347551"/>
                      <a:pt x="2257345" y="1350681"/>
                      <a:pt x="2249467" y="1350681"/>
                    </a:cubicBezTo>
                    <a:lnTo>
                      <a:pt x="29702" y="1350681"/>
                    </a:lnTo>
                    <a:cubicBezTo>
                      <a:pt x="21824" y="1350681"/>
                      <a:pt x="14270" y="1347551"/>
                      <a:pt x="8699" y="1341981"/>
                    </a:cubicBezTo>
                    <a:cubicBezTo>
                      <a:pt x="3129" y="1336411"/>
                      <a:pt x="0" y="1328856"/>
                      <a:pt x="0" y="1320979"/>
                    </a:cubicBezTo>
                    <a:lnTo>
                      <a:pt x="0" y="29702"/>
                    </a:lnTo>
                    <a:cubicBezTo>
                      <a:pt x="0" y="21824"/>
                      <a:pt x="3129" y="14270"/>
                      <a:pt x="8699" y="8699"/>
                    </a:cubicBezTo>
                    <a:cubicBezTo>
                      <a:pt x="14270" y="3129"/>
                      <a:pt x="21824" y="0"/>
                      <a:pt x="297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2279169" cy="13983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0"/>
              <a:ext cx="4057404" cy="986962"/>
              <a:chOff x="0" y="0"/>
              <a:chExt cx="801463" cy="19495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01463" cy="194956"/>
              </a:xfrm>
              <a:custGeom>
                <a:avLst/>
                <a:gdLst/>
                <a:ahLst/>
                <a:cxnLst/>
                <a:rect l="l" t="t" r="r" b="b"/>
                <a:pathLst>
                  <a:path w="801463" h="194956">
                    <a:moveTo>
                      <a:pt x="33074" y="0"/>
                    </a:moveTo>
                    <a:lnTo>
                      <a:pt x="768389" y="0"/>
                    </a:lnTo>
                    <a:cubicBezTo>
                      <a:pt x="777161" y="0"/>
                      <a:pt x="785573" y="3485"/>
                      <a:pt x="791776" y="9687"/>
                    </a:cubicBezTo>
                    <a:cubicBezTo>
                      <a:pt x="797978" y="15890"/>
                      <a:pt x="801463" y="24302"/>
                      <a:pt x="801463" y="33074"/>
                    </a:cubicBezTo>
                    <a:lnTo>
                      <a:pt x="801463" y="161882"/>
                    </a:lnTo>
                    <a:cubicBezTo>
                      <a:pt x="801463" y="170654"/>
                      <a:pt x="797978" y="179066"/>
                      <a:pt x="791776" y="185268"/>
                    </a:cubicBezTo>
                    <a:cubicBezTo>
                      <a:pt x="785573" y="191471"/>
                      <a:pt x="777161" y="194956"/>
                      <a:pt x="768389" y="194956"/>
                    </a:cubicBezTo>
                    <a:lnTo>
                      <a:pt x="33074" y="194956"/>
                    </a:lnTo>
                    <a:cubicBezTo>
                      <a:pt x="24302" y="194956"/>
                      <a:pt x="15890" y="191471"/>
                      <a:pt x="9687" y="185268"/>
                    </a:cubicBezTo>
                    <a:cubicBezTo>
                      <a:pt x="3485" y="179066"/>
                      <a:pt x="0" y="170654"/>
                      <a:pt x="0" y="161882"/>
                    </a:cubicBezTo>
                    <a:lnTo>
                      <a:pt x="0" y="33074"/>
                    </a:lnTo>
                    <a:cubicBezTo>
                      <a:pt x="0" y="24302"/>
                      <a:pt x="3485" y="15890"/>
                      <a:pt x="9687" y="9687"/>
                    </a:cubicBezTo>
                    <a:cubicBezTo>
                      <a:pt x="15890" y="3485"/>
                      <a:pt x="24302" y="0"/>
                      <a:pt x="33074" y="0"/>
                    </a:cubicBezTo>
                    <a:close/>
                  </a:path>
                </a:pathLst>
              </a:custGeom>
              <a:solidFill>
                <a:srgbClr val="B50671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801463" cy="2521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Frontend</a:t>
                </a: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295199" y="1380651"/>
              <a:ext cx="5080004" cy="2576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Java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Spring Boot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MyBatis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Spring Security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JWT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76629" y="6660721"/>
            <a:ext cx="5213104" cy="2597579"/>
            <a:chOff x="0" y="0"/>
            <a:chExt cx="2279169" cy="113566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279169" cy="1135662"/>
            </a:xfrm>
            <a:custGeom>
              <a:avLst/>
              <a:gdLst/>
              <a:ahLst/>
              <a:cxnLst/>
              <a:rect l="l" t="t" r="r" b="b"/>
              <a:pathLst>
                <a:path w="2279169" h="1135662">
                  <a:moveTo>
                    <a:pt x="29702" y="0"/>
                  </a:moveTo>
                  <a:lnTo>
                    <a:pt x="2249467" y="0"/>
                  </a:lnTo>
                  <a:cubicBezTo>
                    <a:pt x="2257345" y="0"/>
                    <a:pt x="2264899" y="3129"/>
                    <a:pt x="2270470" y="8699"/>
                  </a:cubicBezTo>
                  <a:cubicBezTo>
                    <a:pt x="2276040" y="14270"/>
                    <a:pt x="2279169" y="21824"/>
                    <a:pt x="2279169" y="29702"/>
                  </a:cubicBezTo>
                  <a:lnTo>
                    <a:pt x="2279169" y="1105960"/>
                  </a:lnTo>
                  <a:cubicBezTo>
                    <a:pt x="2279169" y="1113837"/>
                    <a:pt x="2276040" y="1121392"/>
                    <a:pt x="2270470" y="1126962"/>
                  </a:cubicBezTo>
                  <a:cubicBezTo>
                    <a:pt x="2264899" y="1132532"/>
                    <a:pt x="2257345" y="1135662"/>
                    <a:pt x="2249467" y="1135662"/>
                  </a:cubicBezTo>
                  <a:lnTo>
                    <a:pt x="29702" y="1135662"/>
                  </a:lnTo>
                  <a:cubicBezTo>
                    <a:pt x="13298" y="1135662"/>
                    <a:pt x="0" y="1122364"/>
                    <a:pt x="0" y="1105960"/>
                  </a:cubicBezTo>
                  <a:lnTo>
                    <a:pt x="0" y="29702"/>
                  </a:lnTo>
                  <a:cubicBezTo>
                    <a:pt x="0" y="21824"/>
                    <a:pt x="3129" y="14270"/>
                    <a:pt x="8699" y="8699"/>
                  </a:cubicBezTo>
                  <a:cubicBezTo>
                    <a:pt x="14270" y="3129"/>
                    <a:pt x="21824" y="0"/>
                    <a:pt x="29702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2279169" cy="1183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876629" y="6290610"/>
            <a:ext cx="3043053" cy="740222"/>
            <a:chOff x="0" y="0"/>
            <a:chExt cx="801463" cy="19495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01463" cy="194956"/>
            </a:xfrm>
            <a:custGeom>
              <a:avLst/>
              <a:gdLst/>
              <a:ahLst/>
              <a:cxnLst/>
              <a:rect l="l" t="t" r="r" b="b"/>
              <a:pathLst>
                <a:path w="801463" h="194956">
                  <a:moveTo>
                    <a:pt x="33074" y="0"/>
                  </a:moveTo>
                  <a:lnTo>
                    <a:pt x="768389" y="0"/>
                  </a:lnTo>
                  <a:cubicBezTo>
                    <a:pt x="777161" y="0"/>
                    <a:pt x="785573" y="3485"/>
                    <a:pt x="791776" y="9687"/>
                  </a:cubicBezTo>
                  <a:cubicBezTo>
                    <a:pt x="797978" y="15890"/>
                    <a:pt x="801463" y="24302"/>
                    <a:pt x="801463" y="33074"/>
                  </a:cubicBezTo>
                  <a:lnTo>
                    <a:pt x="801463" y="161882"/>
                  </a:lnTo>
                  <a:cubicBezTo>
                    <a:pt x="801463" y="170654"/>
                    <a:pt x="797978" y="179066"/>
                    <a:pt x="791776" y="185268"/>
                  </a:cubicBezTo>
                  <a:cubicBezTo>
                    <a:pt x="785573" y="191471"/>
                    <a:pt x="777161" y="194956"/>
                    <a:pt x="768389" y="194956"/>
                  </a:cubicBezTo>
                  <a:lnTo>
                    <a:pt x="33074" y="194956"/>
                  </a:lnTo>
                  <a:cubicBezTo>
                    <a:pt x="24302" y="194956"/>
                    <a:pt x="15890" y="191471"/>
                    <a:pt x="9687" y="185268"/>
                  </a:cubicBezTo>
                  <a:cubicBezTo>
                    <a:pt x="3485" y="179066"/>
                    <a:pt x="0" y="170654"/>
                    <a:pt x="0" y="161882"/>
                  </a:cubicBezTo>
                  <a:lnTo>
                    <a:pt x="0" y="33074"/>
                  </a:lnTo>
                  <a:cubicBezTo>
                    <a:pt x="0" y="24302"/>
                    <a:pt x="3485" y="15890"/>
                    <a:pt x="9687" y="9687"/>
                  </a:cubicBezTo>
                  <a:cubicBezTo>
                    <a:pt x="15890" y="3485"/>
                    <a:pt x="24302" y="0"/>
                    <a:pt x="33074" y="0"/>
                  </a:cubicBezTo>
                  <a:close/>
                </a:path>
              </a:pathLst>
            </a:custGeom>
            <a:solidFill>
              <a:srgbClr val="B50671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801463" cy="252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AI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3119726" y="7259432"/>
            <a:ext cx="4325967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Python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FastAPI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Uvicorn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GMS (Claude 4.0 Sonnet)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9387790" y="6290610"/>
            <a:ext cx="5213104" cy="2967690"/>
            <a:chOff x="0" y="0"/>
            <a:chExt cx="6950805" cy="3956920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493481"/>
              <a:ext cx="6950805" cy="3463439"/>
              <a:chOff x="0" y="0"/>
              <a:chExt cx="2279169" cy="1135662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279169" cy="1135662"/>
              </a:xfrm>
              <a:custGeom>
                <a:avLst/>
                <a:gdLst/>
                <a:ahLst/>
                <a:cxnLst/>
                <a:rect l="l" t="t" r="r" b="b"/>
                <a:pathLst>
                  <a:path w="2279169" h="1135662">
                    <a:moveTo>
                      <a:pt x="29702" y="0"/>
                    </a:moveTo>
                    <a:lnTo>
                      <a:pt x="2249467" y="0"/>
                    </a:lnTo>
                    <a:cubicBezTo>
                      <a:pt x="2257345" y="0"/>
                      <a:pt x="2264899" y="3129"/>
                      <a:pt x="2270470" y="8699"/>
                    </a:cubicBezTo>
                    <a:cubicBezTo>
                      <a:pt x="2276040" y="14270"/>
                      <a:pt x="2279169" y="21824"/>
                      <a:pt x="2279169" y="29702"/>
                    </a:cubicBezTo>
                    <a:lnTo>
                      <a:pt x="2279169" y="1105960"/>
                    </a:lnTo>
                    <a:cubicBezTo>
                      <a:pt x="2279169" y="1113837"/>
                      <a:pt x="2276040" y="1121392"/>
                      <a:pt x="2270470" y="1126962"/>
                    </a:cubicBezTo>
                    <a:cubicBezTo>
                      <a:pt x="2264899" y="1132532"/>
                      <a:pt x="2257345" y="1135662"/>
                      <a:pt x="2249467" y="1135662"/>
                    </a:cubicBezTo>
                    <a:lnTo>
                      <a:pt x="29702" y="1135662"/>
                    </a:lnTo>
                    <a:cubicBezTo>
                      <a:pt x="13298" y="1135662"/>
                      <a:pt x="0" y="1122364"/>
                      <a:pt x="0" y="1105960"/>
                    </a:cubicBezTo>
                    <a:lnTo>
                      <a:pt x="0" y="29702"/>
                    </a:lnTo>
                    <a:cubicBezTo>
                      <a:pt x="0" y="21824"/>
                      <a:pt x="3129" y="14270"/>
                      <a:pt x="8699" y="8699"/>
                    </a:cubicBezTo>
                    <a:cubicBezTo>
                      <a:pt x="14270" y="3129"/>
                      <a:pt x="21824" y="0"/>
                      <a:pt x="297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47625"/>
                <a:ext cx="2279169" cy="11832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0"/>
              <a:ext cx="4057404" cy="986962"/>
              <a:chOff x="0" y="0"/>
              <a:chExt cx="801463" cy="194956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01463" cy="194956"/>
              </a:xfrm>
              <a:custGeom>
                <a:avLst/>
                <a:gdLst/>
                <a:ahLst/>
                <a:cxnLst/>
                <a:rect l="l" t="t" r="r" b="b"/>
                <a:pathLst>
                  <a:path w="801463" h="194956">
                    <a:moveTo>
                      <a:pt x="33074" y="0"/>
                    </a:moveTo>
                    <a:lnTo>
                      <a:pt x="768389" y="0"/>
                    </a:lnTo>
                    <a:cubicBezTo>
                      <a:pt x="777161" y="0"/>
                      <a:pt x="785573" y="3485"/>
                      <a:pt x="791776" y="9687"/>
                    </a:cubicBezTo>
                    <a:cubicBezTo>
                      <a:pt x="797978" y="15890"/>
                      <a:pt x="801463" y="24302"/>
                      <a:pt x="801463" y="33074"/>
                    </a:cubicBezTo>
                    <a:lnTo>
                      <a:pt x="801463" y="161882"/>
                    </a:lnTo>
                    <a:cubicBezTo>
                      <a:pt x="801463" y="170654"/>
                      <a:pt x="797978" y="179066"/>
                      <a:pt x="791776" y="185268"/>
                    </a:cubicBezTo>
                    <a:cubicBezTo>
                      <a:pt x="785573" y="191471"/>
                      <a:pt x="777161" y="194956"/>
                      <a:pt x="768389" y="194956"/>
                    </a:cubicBezTo>
                    <a:lnTo>
                      <a:pt x="33074" y="194956"/>
                    </a:lnTo>
                    <a:cubicBezTo>
                      <a:pt x="24302" y="194956"/>
                      <a:pt x="15890" y="191471"/>
                      <a:pt x="9687" y="185268"/>
                    </a:cubicBezTo>
                    <a:cubicBezTo>
                      <a:pt x="3485" y="179066"/>
                      <a:pt x="0" y="170654"/>
                      <a:pt x="0" y="161882"/>
                    </a:cubicBezTo>
                    <a:lnTo>
                      <a:pt x="0" y="33074"/>
                    </a:lnTo>
                    <a:cubicBezTo>
                      <a:pt x="0" y="24302"/>
                      <a:pt x="3485" y="15890"/>
                      <a:pt x="9687" y="9687"/>
                    </a:cubicBezTo>
                    <a:cubicBezTo>
                      <a:pt x="15890" y="3485"/>
                      <a:pt x="24302" y="0"/>
                      <a:pt x="33074" y="0"/>
                    </a:cubicBezTo>
                    <a:close/>
                  </a:path>
                </a:pathLst>
              </a:custGeom>
              <a:solidFill>
                <a:srgbClr val="7F90D4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801463" cy="2521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r>
                  <a:rPr lang="en-US" sz="2600">
                    <a:solidFill>
                      <a:srgbClr val="FFFFFF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Database</a:t>
                </a:r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193599" y="1392470"/>
              <a:ext cx="6044245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MySQL 8.0</a:t>
              </a: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04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04</a:t>
                </a:r>
              </a:p>
            </p:txBody>
          </p:sp>
        </p:grpSp>
        <p:sp>
          <p:nvSpPr>
            <p:cNvPr id="6" name="AutoShape 6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57300" y="0"/>
            <a:ext cx="16002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437" y="248814"/>
            <a:ext cx="17791126" cy="10215567"/>
            <a:chOff x="0" y="0"/>
            <a:chExt cx="23721501" cy="136207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721501" cy="13052497"/>
              <a:chOff x="0" y="0"/>
              <a:chExt cx="4685729" cy="2578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85729" cy="2578271"/>
              </a:xfrm>
              <a:custGeom>
                <a:avLst/>
                <a:gdLst/>
                <a:ahLst/>
                <a:cxnLst/>
                <a:rect l="l" t="t" r="r" b="b"/>
                <a:pathLst>
                  <a:path w="4685729" h="2578271">
                    <a:moveTo>
                      <a:pt x="0" y="0"/>
                    </a:moveTo>
                    <a:lnTo>
                      <a:pt x="4685729" y="0"/>
                    </a:lnTo>
                    <a:lnTo>
                      <a:pt x="4685729" y="2578271"/>
                    </a:lnTo>
                    <a:lnTo>
                      <a:pt x="0" y="257827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685729" cy="26258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256820" y="12484237"/>
              <a:ext cx="4114800" cy="1136519"/>
              <a:chOff x="0" y="0"/>
              <a:chExt cx="812800" cy="22449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244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4498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4498"/>
                    </a:lnTo>
                    <a:lnTo>
                      <a:pt x="0" y="224498"/>
                    </a:lnTo>
                    <a:close/>
                  </a:path>
                </a:pathLst>
              </a:custGeom>
              <a:solidFill>
                <a:srgbClr val="FFF9F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721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676432" y="576907"/>
            <a:ext cx="1968478" cy="1678373"/>
            <a:chOff x="0" y="0"/>
            <a:chExt cx="2624637" cy="223783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10921" cy="18109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EE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39117" tIns="39117" rIns="39117" bIns="39117" rtlCol="0" anchor="ctr"/>
              <a:lstStyle/>
              <a:p>
                <a:pPr algn="ctr">
                  <a:lnSpc>
                    <a:spcPts val="5600"/>
                  </a:lnSpc>
                  <a:spcBef>
                    <a:spcPct val="0"/>
                  </a:spcBef>
                </a:pPr>
                <a:r>
                  <a:rPr lang="en-US" sz="4000">
                    <a:solidFill>
                      <a:srgbClr val="000000"/>
                    </a:solidFill>
                    <a:latin typeface="TDTD한강고딕"/>
                    <a:ea typeface="TDTD한강고딕"/>
                    <a:cs typeface="TDTD한강고딕"/>
                    <a:sym typeface="TDTD한강고딕"/>
                  </a:rPr>
                  <a:t>05</a:t>
                </a:r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611208" y="837504"/>
              <a:ext cx="2002595" cy="1384657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3042651"/>
            <a:ext cx="16230600" cy="6793965"/>
            <a:chOff x="0" y="0"/>
            <a:chExt cx="7096019" cy="29703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96019" cy="2970322"/>
            </a:xfrm>
            <a:custGeom>
              <a:avLst/>
              <a:gdLst/>
              <a:ahLst/>
              <a:cxnLst/>
              <a:rect l="l" t="t" r="r" b="b"/>
              <a:pathLst>
                <a:path w="7096019" h="2970322">
                  <a:moveTo>
                    <a:pt x="9540" y="0"/>
                  </a:moveTo>
                  <a:lnTo>
                    <a:pt x="7086479" y="0"/>
                  </a:lnTo>
                  <a:cubicBezTo>
                    <a:pt x="7091748" y="0"/>
                    <a:pt x="7096019" y="4271"/>
                    <a:pt x="7096019" y="9540"/>
                  </a:cubicBezTo>
                  <a:lnTo>
                    <a:pt x="7096019" y="2960782"/>
                  </a:lnTo>
                  <a:cubicBezTo>
                    <a:pt x="7096019" y="2963312"/>
                    <a:pt x="7095013" y="2965738"/>
                    <a:pt x="7093224" y="2967527"/>
                  </a:cubicBezTo>
                  <a:cubicBezTo>
                    <a:pt x="7091435" y="2969316"/>
                    <a:pt x="7089009" y="2970322"/>
                    <a:pt x="7086479" y="2970322"/>
                  </a:cubicBezTo>
                  <a:lnTo>
                    <a:pt x="9540" y="2970322"/>
                  </a:lnTo>
                  <a:cubicBezTo>
                    <a:pt x="4271" y="2970322"/>
                    <a:pt x="0" y="2966050"/>
                    <a:pt x="0" y="2960782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096019" cy="3017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969231" y="1071685"/>
            <a:ext cx="96414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주요 기능 설명 (웹)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00893" y="466531"/>
            <a:ext cx="3438669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3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MATJEOM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28700" y="2675060"/>
            <a:ext cx="3113659" cy="735183"/>
            <a:chOff x="0" y="0"/>
            <a:chExt cx="820058" cy="1936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20058" cy="193629"/>
            </a:xfrm>
            <a:custGeom>
              <a:avLst/>
              <a:gdLst/>
              <a:ahLst/>
              <a:cxnLst/>
              <a:rect l="l" t="t" r="r" b="b"/>
              <a:pathLst>
                <a:path w="820058" h="193629">
                  <a:moveTo>
                    <a:pt x="32324" y="0"/>
                  </a:moveTo>
                  <a:lnTo>
                    <a:pt x="787735" y="0"/>
                  </a:lnTo>
                  <a:cubicBezTo>
                    <a:pt x="805587" y="0"/>
                    <a:pt x="820058" y="14472"/>
                    <a:pt x="820058" y="32324"/>
                  </a:cubicBezTo>
                  <a:lnTo>
                    <a:pt x="820058" y="161305"/>
                  </a:lnTo>
                  <a:cubicBezTo>
                    <a:pt x="820058" y="169878"/>
                    <a:pt x="816653" y="178099"/>
                    <a:pt x="810591" y="184161"/>
                  </a:cubicBezTo>
                  <a:cubicBezTo>
                    <a:pt x="804529" y="190223"/>
                    <a:pt x="796307" y="193629"/>
                    <a:pt x="787735" y="193629"/>
                  </a:cubicBezTo>
                  <a:lnTo>
                    <a:pt x="32324" y="193629"/>
                  </a:lnTo>
                  <a:cubicBezTo>
                    <a:pt x="23751" y="193629"/>
                    <a:pt x="15529" y="190223"/>
                    <a:pt x="9467" y="184161"/>
                  </a:cubicBezTo>
                  <a:cubicBezTo>
                    <a:pt x="3406" y="178099"/>
                    <a:pt x="0" y="169878"/>
                    <a:pt x="0" y="161305"/>
                  </a:cubicBezTo>
                  <a:lnTo>
                    <a:pt x="0" y="32324"/>
                  </a:lnTo>
                  <a:cubicBezTo>
                    <a:pt x="0" y="23751"/>
                    <a:pt x="3406" y="15529"/>
                    <a:pt x="9467" y="9467"/>
                  </a:cubicBezTo>
                  <a:cubicBezTo>
                    <a:pt x="15529" y="3406"/>
                    <a:pt x="23751" y="0"/>
                    <a:pt x="32324" y="0"/>
                  </a:cubicBezTo>
                  <a:close/>
                </a:path>
              </a:pathLst>
            </a:custGeom>
            <a:solidFill>
              <a:srgbClr val="BE117B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20058" cy="25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로그인/회원가입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5422881" y="3580795"/>
            <a:ext cx="3512219" cy="5902890"/>
          </a:xfrm>
          <a:custGeom>
            <a:avLst/>
            <a:gdLst/>
            <a:ahLst/>
            <a:cxnLst/>
            <a:rect l="l" t="t" r="r" b="b"/>
            <a:pathLst>
              <a:path w="3512219" h="5902890">
                <a:moveTo>
                  <a:pt x="0" y="0"/>
                </a:moveTo>
                <a:lnTo>
                  <a:pt x="3512219" y="0"/>
                </a:lnTo>
                <a:lnTo>
                  <a:pt x="3512219" y="5902890"/>
                </a:lnTo>
                <a:lnTo>
                  <a:pt x="0" y="590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71284" y="3580795"/>
            <a:ext cx="3423672" cy="5902890"/>
          </a:xfrm>
          <a:custGeom>
            <a:avLst/>
            <a:gdLst/>
            <a:ahLst/>
            <a:cxnLst/>
            <a:rect l="l" t="t" r="r" b="b"/>
            <a:pathLst>
              <a:path w="3423672" h="5902890">
                <a:moveTo>
                  <a:pt x="0" y="0"/>
                </a:moveTo>
                <a:lnTo>
                  <a:pt x="3423672" y="0"/>
                </a:lnTo>
                <a:lnTo>
                  <a:pt x="3423672" y="5902890"/>
                </a:lnTo>
                <a:lnTo>
                  <a:pt x="0" y="5902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3" r="-3071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818990" y="6827375"/>
            <a:ext cx="209720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자동</a:t>
            </a:r>
            <a:r>
              <a:rPr lang="en-US" sz="2999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999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로그인</a:t>
            </a:r>
            <a:r>
              <a:rPr lang="en-US" sz="2999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18990" y="7505982"/>
            <a:ext cx="6716410" cy="84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자동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로그인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체크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시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창을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닫아도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로그인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유지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체크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해제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시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창을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닫으면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자동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로그아웃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처리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818990" y="5212188"/>
            <a:ext cx="6897726" cy="846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회원가입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- ID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중복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체크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518158" lvl="1" indent="-259079" algn="l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로그인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- ID/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비밀번호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체크하여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JWT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토큰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발급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324925" y="4638674"/>
            <a:ext cx="3512219" cy="504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로그인</a:t>
            </a:r>
            <a:r>
              <a:rPr lang="en-US" sz="2999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/</a:t>
            </a:r>
            <a:r>
              <a:rPr lang="en-US" sz="2999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회원가입</a:t>
            </a:r>
            <a:endParaRPr lang="en-US" sz="2999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649</Words>
  <Application>Microsoft Office PowerPoint</Application>
  <PresentationFormat>사용자 지정</PresentationFormat>
  <Paragraphs>163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TDTD순고딕</vt:lpstr>
      <vt:lpstr>Poppins</vt:lpstr>
      <vt:lpstr>ITC Motter Corpus Regular</vt:lpstr>
      <vt:lpstr>Nanum Gothic Bold</vt:lpstr>
      <vt:lpstr>TDTD한강고딕</vt:lpstr>
      <vt:lpstr>Calibri</vt:lpstr>
      <vt:lpstr>TDTD순고딕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1조_발표PPT_이기성_우주영</dc:title>
  <cp:lastModifiedBy>LeeKiseong</cp:lastModifiedBy>
  <cp:revision>2</cp:revision>
  <dcterms:created xsi:type="dcterms:W3CDTF">2006-08-16T00:00:00Z</dcterms:created>
  <dcterms:modified xsi:type="dcterms:W3CDTF">2025-12-25T16:05:22Z</dcterms:modified>
  <dc:identifier>DAG8ZvXQz9w</dc:identifier>
</cp:coreProperties>
</file>